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4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1091-BE5E-459C-9E21-2251F5E3084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8ADB-0514-4F38-9B5C-05F2E9B3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&amp;KHcy;&amp;ocy;&amp;dcy;&amp;softcy;&amp;bcy;&amp;ycy; &amp;Zcy;&amp;vcy;&amp;iecy;&amp;zcy;&amp;dcy;&amp;acy; &amp;Scy;&amp;lcy;&amp;acy;&amp;vcy;&amp;ycy; &amp;Ncy;&amp;acy; &amp;Gcy;&amp;rcy;&amp;acy;&amp;ncy;&amp;icy;&amp;tcy;&amp;ncy;&amp;ocy;&amp;mcy; &amp;Pcy;&amp;ocy;&amp;lcy;&amp;ucy; &amp;kcy;&amp;lcy;&amp;icy;&amp;pcy;&amp;acy;&amp;rcy;&amp;tcy;&amp;ycy; - ClipartLogo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97"/>
            <a:ext cx="9144000" cy="6879997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42976" y="2428868"/>
            <a:ext cx="663540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процесс развития творческой личности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3286124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Меньшакова</a:t>
            </a:r>
            <a:r>
              <a:rPr lang="ru-RU" b="1" i="1" dirty="0" smtClean="0">
                <a:solidFill>
                  <a:srgbClr val="7030A0"/>
                </a:solidFill>
              </a:rPr>
              <a:t> Наталья Владимировна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педагог-организатор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</a:rPr>
              <a:t>«Средняя общеобразовательная школа №7 города Коряжмы»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Picture 2" descr="&amp;dcy;&amp;ocy;&amp;mcy; &amp;kcy;&amp;ucy;&amp;lcy;&amp;softcy;&amp;tcy;&amp;ucy;&amp;rcy;&amp;ycy; &amp;Ocy;&amp;scy;&amp;tcy;&amp;acy;&amp;shcy;&amp;kcy;&amp;ocy;&amp;vcy;&amp;acy; :: Imenno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806442"/>
            <a:ext cx="2923836" cy="205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Rcy;&amp;ocy;&amp;zcy;&amp;ocy;&amp;vcy;&amp;ycy;&amp;jcy; &amp;fcy;&amp;ocy;&amp;ncy; &amp;scy; &amp;scy;&amp;iecy;&amp;rcy;&amp;dcy;&amp;iecy;&amp;chcy;&amp;kcy;&amp;acy;&amp;mcy;&amp;icy; - &amp;Kcy;&amp;acy;&amp;ncy;&amp;acy;&amp;lcy; &amp;pcy;&amp;rcy;&amp;ocy;&amp;fcy;&amp;iecy;&amp;scy;&amp;scy;&amp;icy;&amp;ocy;&amp;ncy;&amp;acy;&amp;lcy;&amp;softcy;&amp;ncy;&amp;ycy;&amp;khcy; &amp;fcy;&amp;ocy;&amp;tcy;&amp;ocy;&amp;gcy;&amp;rcy;&amp;acy;&amp;f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pic>
        <p:nvPicPr>
          <p:cNvPr id="4098" name="Picture 2" descr="&amp;dcy;&amp;ocy;&amp;mcy; &amp;kcy;&amp;ucy;&amp;lcy;&amp;softcy;&amp;tcy;&amp;ucy;&amp;rcy;&amp;ycy; &amp;Ocy;&amp;scy;&amp;tcy;&amp;acy;&amp;shcy;&amp;kcy;&amp;ocy;&amp;vcy;&amp;acy; :: Imenno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806442"/>
            <a:ext cx="2923836" cy="20515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– это удивительный мир. Даже маленький ребенок, который едва научился осмыслять окружающую его жизнь, охотно демонстрирует, как скачет белочка или зайчик, как передвигается косолапый медведь. Театр – это сказка и это реальность, где каждый ребенок может проявить свое творчество.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и развитие творческих способностей ребенка – это составная часть социально – экономических и духовных направлений общественного устройства.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 – это: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♦ искать;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♦ изображать нечто такое, что не встречалось в прошлом опыте.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– это: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♦ деятельность, рождающая нечто новое;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♦ свободное искусство по созданию нового продукта, несущего в себе отражение личности.</a:t>
            </a: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еатрализованная деятельность является источником развития чувств, глубоких переживаний и эмоциональных открытий ребенка, приобщает его к духовному богатству. Переживание с персонажем, разыгрывание различных событий – самый короткий путь эмоционального раскрепощения ребенка, снятие сжатости, обучение чувствованию и художественному воображению. Все это – путь через игру, фантазирование, сочинительство.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Успешную работу с детьми по развитию творческой личности посредством театрализованной деятельности невозможно выстроить без партнерских отношений с родителями. Родители оказывают помощь в изготовлении костюмов, разучивании ролей к спектаклям, созданию атрибутов и развивающей среды в групповом помещении.</a:t>
            </a:r>
          </a:p>
        </p:txBody>
      </p:sp>
      <p:pic>
        <p:nvPicPr>
          <p:cNvPr id="5" name="Picture 2" descr="&amp;dcy;&amp;ocy;&amp;mcy; &amp;kcy;&amp;ucy;&amp;lcy;&amp;softcy;&amp;tcy;&amp;ucy;&amp;rcy;&amp;ycy; &amp;Ocy;&amp;scy;&amp;tcy;&amp;acy;&amp;shcy;&amp;kcy;&amp;ocy;&amp;vcy;&amp;acy; :: Imenno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226" y="4958842"/>
            <a:ext cx="2923836" cy="205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Rcy;&amp;ocy;&amp;zcy;&amp;ocy;&amp;vcy;&amp;ycy;&amp;jcy; &amp;fcy;&amp;ocy;&amp;ncy; &amp;scy; &amp;scy;&amp;iecy;&amp;rcy;&amp;dcy;&amp;iecy;&amp;chcy;&amp;kcy;&amp;acy;&amp;mcy;&amp;icy; - &amp;Kcy;&amp;acy;&amp;ncy;&amp;acy;&amp;lcy; &amp;pcy;&amp;rcy;&amp;ocy;&amp;fcy;&amp;iecy;&amp;scy;&amp;scy;&amp;icy;&amp;ocy;&amp;ncy;&amp;acy;&amp;lcy;&amp;softcy;&amp;ncy;&amp;ycy;&amp;khcy; &amp;fcy;&amp;ocy;&amp;tcy;&amp;ocy;&amp;gcy;&amp;rcy;&amp;acy;&amp;f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pic>
        <p:nvPicPr>
          <p:cNvPr id="15362" name="Picture 2" descr="C:\Users\user\Documents\Театральные постановки и спектакли\Спектакль Морозко\Фото со спектакля\DSCN5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3552533" cy="26642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8572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Спектакль «</a:t>
            </a:r>
            <a:r>
              <a:rPr lang="ru-RU" sz="2800" b="1" dirty="0" err="1" smtClean="0">
                <a:solidFill>
                  <a:srgbClr val="C00000"/>
                </a:solidFill>
              </a:rPr>
              <a:t>Морозко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user\Documents\Театральные постановки и спектакли\Спектакль Морозко\Фото со спектакля\DSCN5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3623953" cy="2717797"/>
          </a:xfrm>
          <a:prstGeom prst="rect">
            <a:avLst/>
          </a:prstGeom>
          <a:noFill/>
        </p:spPr>
      </p:pic>
      <p:pic>
        <p:nvPicPr>
          <p:cNvPr id="15364" name="Picture 4" descr="C:\Users\user\Documents\Театральные постановки и спектакли\Спектакль Морозко\Фото со спектакля\DSCN5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86190"/>
            <a:ext cx="3619716" cy="2714620"/>
          </a:xfrm>
          <a:prstGeom prst="rect">
            <a:avLst/>
          </a:prstGeom>
          <a:noFill/>
        </p:spPr>
      </p:pic>
      <p:pic>
        <p:nvPicPr>
          <p:cNvPr id="15366" name="Picture 6" descr="C:\Users\user\Documents\Театральные постановки и спектакли\Спектакль Морозко\Фото со спектакля\DSCN5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3571900" cy="267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Rcy;&amp;ocy;&amp;zcy;&amp;ocy;&amp;vcy;&amp;ycy;&amp;jcy; &amp;fcy;&amp;ocy;&amp;ncy; &amp;scy; &amp;scy;&amp;iecy;&amp;rcy;&amp;dcy;&amp;iecy;&amp;chcy;&amp;kcy;&amp;acy;&amp;mcy;&amp;icy; - &amp;Kcy;&amp;acy;&amp;ncy;&amp;acy;&amp;lcy; &amp;pcy;&amp;rcy;&amp;ocy;&amp;fcy;&amp;iecy;&amp;scy;&amp;scy;&amp;icy;&amp;ocy;&amp;ncy;&amp;acy;&amp;lcy;&amp;softcy;&amp;ncy;&amp;ycy;&amp;khcy; &amp;fcy;&amp;ocy;&amp;tcy;&amp;ocy;&amp;gcy;&amp;rcy;&amp;acy;&amp;f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8572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Спектакль «</a:t>
            </a:r>
            <a:r>
              <a:rPr lang="ru-RU" sz="2800" b="1" smtClean="0">
                <a:solidFill>
                  <a:srgbClr val="C00000"/>
                </a:solidFill>
              </a:rPr>
              <a:t>Двенадцать месяцев»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12 месяцев фото 23.12.14\IMG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833809" cy="3559173"/>
          </a:xfrm>
          <a:prstGeom prst="rect">
            <a:avLst/>
          </a:prstGeom>
          <a:noFill/>
        </p:spPr>
      </p:pic>
      <p:pic>
        <p:nvPicPr>
          <p:cNvPr id="2051" name="Picture 3" descr="H:\12 месяцев фото 23.12.14\IMG_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143248"/>
            <a:ext cx="4429124" cy="332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Rcy;&amp;ocy;&amp;zcy;&amp;ocy;&amp;vcy;&amp;ycy;&amp;jcy; &amp;fcy;&amp;ocy;&amp;ncy; &amp;scy; &amp;scy;&amp;iecy;&amp;rcy;&amp;dcy;&amp;iecy;&amp;chcy;&amp;kcy;&amp;acy;&amp;mcy;&amp;icy; - &amp;Kcy;&amp;acy;&amp;ncy;&amp;acy;&amp;lcy; &amp;pcy;&amp;rcy;&amp;ocy;&amp;fcy;&amp;iecy;&amp;scy;&amp;scy;&amp;icy;&amp;ocy;&amp;ncy;&amp;acy;&amp;lcy;&amp;softcy;&amp;ncy;&amp;ycy;&amp;khcy; &amp;fcy;&amp;ocy;&amp;tcy;&amp;ocy;&amp;gcy;&amp;rcy;&amp;acy;&amp;f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Особенность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«Волшебный мир театра» состоит в том, что ребенок погружается в занятия театральным творчеством естественно, без принуждения они попадают в мир музыки, слова, литературы, живописи, хореографии и т.д. при этом рождается сотворчество, так как театр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коллективный вид творчества, в котором нужно общаться, вместе решать возникающие творческие проблемы.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каждого ребёнка потребуется все его способности, заложенные от природы, даже те , о которых не подозревают ни ребёнок, ни его родители.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занятий каждый ребенок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в коллективе, творчески реализовываться, раскрываться  и проявлять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 лучшие качества.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&amp;dcy;&amp;ocy;&amp;mcy; &amp;kcy;&amp;ucy;&amp;lcy;&amp;softcy;&amp;tcy;&amp;ucy;&amp;rcy;&amp;ycy; &amp;Ocy;&amp;scy;&amp;tcy;&amp;acy;&amp;shcy;&amp;kcy;&amp;ocy;&amp;vcy;&amp;acy; :: Imenno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0164" y="4500570"/>
            <a:ext cx="2923836" cy="205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2015-02-17T10:27:50Z</dcterms:created>
  <dcterms:modified xsi:type="dcterms:W3CDTF">2015-02-17T11:33:47Z</dcterms:modified>
</cp:coreProperties>
</file>