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3" r:id="rId2"/>
    <p:sldId id="256" r:id="rId3"/>
    <p:sldId id="257" r:id="rId4"/>
    <p:sldId id="258" r:id="rId5"/>
    <p:sldId id="259" r:id="rId6"/>
    <p:sldId id="260" r:id="rId7"/>
    <p:sldId id="262" r:id="rId8"/>
    <p:sldId id="264" r:id="rId9"/>
    <p:sldId id="265" r:id="rId10"/>
    <p:sldId id="285" r:id="rId11"/>
    <p:sldId id="287" r:id="rId12"/>
    <p:sldId id="286" r:id="rId13"/>
    <p:sldId id="270" r:id="rId14"/>
    <p:sldId id="295" r:id="rId15"/>
    <p:sldId id="269" r:id="rId16"/>
    <p:sldId id="276" r:id="rId17"/>
    <p:sldId id="281" r:id="rId18"/>
    <p:sldId id="271" r:id="rId19"/>
    <p:sldId id="278" r:id="rId20"/>
    <p:sldId id="275" r:id="rId21"/>
    <p:sldId id="291" r:id="rId22"/>
    <p:sldId id="297" r:id="rId23"/>
    <p:sldId id="274" r:id="rId24"/>
    <p:sldId id="289" r:id="rId25"/>
    <p:sldId id="283" r:id="rId26"/>
    <p:sldId id="277" r:id="rId27"/>
    <p:sldId id="272" r:id="rId28"/>
    <p:sldId id="273" r:id="rId29"/>
    <p:sldId id="261" r:id="rId30"/>
    <p:sldId id="267" r:id="rId31"/>
    <p:sldId id="29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60" autoAdjust="0"/>
    <p:restoredTop sz="93635" autoAdjust="0"/>
  </p:normalViewPr>
  <p:slideViewPr>
    <p:cSldViewPr>
      <p:cViewPr varScale="1">
        <p:scale>
          <a:sx n="51" d="100"/>
          <a:sy n="51" d="100"/>
        </p:scale>
        <p:origin x="-100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A69EE-A105-4D8A-8D25-1AD85775DD6D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2E7CD-CA5C-44E8-8D21-0153F401D5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2E7CD-CA5C-44E8-8D21-0153F401D58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8CCA2-BFB0-4BDD-9386-3F4D7608FAEF}" type="datetimeFigureOut">
              <a:rPr lang="ru-RU" smtClean="0"/>
              <a:pPr/>
              <a:t>31.10.2017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8B7DB-EF65-4CB5-984C-C785E767B7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7oom.ru/powerpoint/detskiy-fon-dlya-prezentacii-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goodimg.ru/img/smayliki-kartinki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1785949" cy="139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фото 100\IMG-20170214-WA01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571612"/>
            <a:ext cx="2571768" cy="35004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00298" y="3286124"/>
            <a:ext cx="5572164" cy="2500330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Айталина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Иннокентьевна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AppData\Local\Microsoft\Windows\INetCache\Content.Word\IMG-20161120-WA004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2921797" cy="387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AppData\Local\Microsoft\Windows\INetCache\Content.Word\IMG-20170528-WA001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00042"/>
            <a:ext cx="414340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фото из телефона\IMG_20170405_121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\IMG_20170110_112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\из жизни группы\DSC02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571480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фото из телефона\IMG_20170405_1204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714752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фото из телефона\IMG_20170405_121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\IMG_20170110_1125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\из жизни группы\DSC02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571480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фото из телефона\IMG_20170405_1204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714752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IMG-20170214-WA01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214422"/>
            <a:ext cx="535785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Новая папка (2)\IMG_2017-05-26_1641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14290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Desktop\Новая папка (2)\IMG_2017-05-26_1640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285752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143248"/>
            <a:ext cx="2570578" cy="34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l="7132" t="20833" b="23611"/>
          <a:stretch>
            <a:fillRect/>
          </a:stretch>
        </p:blipFill>
        <p:spPr bwMode="auto">
          <a:xfrm>
            <a:off x="1000100" y="4214818"/>
            <a:ext cx="277646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\IMG_20170110_112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785926"/>
            <a:ext cx="250033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Photo\фото телефон1\IMG-20170411-WA0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71876"/>
            <a:ext cx="2786082" cy="30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AppData\Local\Microsoft\Windows\INetCache\Content.Word\IMG-20170528-WA0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785794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Новая папка (2)\IMG_2017-05-26_1641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28"/>
            <a:ext cx="485778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Новая папка (2)\IMG_2017-05-26_1716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14752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Desktop\фото из телефона\IMG_20170425_10363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371477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фото из телефона\IMG_20170505_101828.jpg"/>
          <p:cNvPicPr/>
          <p:nvPr/>
        </p:nvPicPr>
        <p:blipFill>
          <a:blip r:embed="rId4"/>
          <a:srcRect l="27813"/>
          <a:stretch>
            <a:fillRect/>
          </a:stretch>
        </p:blipFill>
        <p:spPr bwMode="auto">
          <a:xfrm>
            <a:off x="500034" y="3714752"/>
            <a:ext cx="33575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Новая папка (2)\IMG_2017-05-26_1633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85728"/>
            <a:ext cx="271464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:\фото\IMG_20170110_1126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429000"/>
            <a:ext cx="32861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Новая папка (2)\IMG_2017-05-26_1648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00108"/>
            <a:ext cx="375041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\IMG_20170110_113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9"/>
            <a:ext cx="337979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\IMG_20170110_113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290"/>
            <a:ext cx="3357570" cy="285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\IMG_20170110_1114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14356"/>
            <a:ext cx="371477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фото\из жизни группы\DSC019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2571768" cy="221457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\IMG_20170110_1044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929066"/>
            <a:ext cx="2780745" cy="2297033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esktop\Новая папка (2)\IMG_2017-05-26_1640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714488"/>
            <a:ext cx="2928958" cy="27860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928926" y="1357298"/>
            <a:ext cx="3571900" cy="1214446"/>
          </a:xfrm>
        </p:spPr>
        <p:txBody>
          <a:bodyPr>
            <a:prstTxWarp prst="textArchUp">
              <a:avLst>
                <a:gd name="adj" fmla="val 10857416"/>
              </a:avLst>
            </a:prstTxWarp>
            <a:normAutofit/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071802" y="3500438"/>
            <a:ext cx="3143272" cy="1428760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искусства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Админ\Desktop\Новая папка (2)\IMG_2017-05-26_1634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429000"/>
            <a:ext cx="2428892" cy="292170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Админ\Desktop\фото из телефона\IMG-20161217-WA000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357166"/>
            <a:ext cx="2571768" cy="23574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Photo\фото телефон1\IMG-20170401-WA0010.jpg"/>
          <p:cNvPicPr/>
          <p:nvPr/>
        </p:nvPicPr>
        <p:blipFill>
          <a:blip r:embed="rId2"/>
          <a:srcRect t="16698"/>
          <a:stretch>
            <a:fillRect/>
          </a:stretch>
        </p:blipFill>
        <p:spPr bwMode="auto">
          <a:xfrm>
            <a:off x="6643702" y="214290"/>
            <a:ext cx="2326017" cy="22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\IMG_20170110_1127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2650331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Новая папка (2)\IMG_2017-05-26_1646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85728"/>
            <a:ext cx="241358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Новая папка (2)\IMG_2017-05-26_1647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857496"/>
            <a:ext cx="2223034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Новая папка (2)\IMG_2017-05-26_16473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000504"/>
            <a:ext cx="2571750" cy="192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esktop\Новая папка (2)\IMG_2017-05-26_1650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929198"/>
            <a:ext cx="21849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\Desktop\Новая папка (2)\IMG_2017-05-26_16501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85728"/>
            <a:ext cx="328614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Новая папка (5)\IMG-20170528-WA0022.jpg"/>
          <p:cNvPicPr/>
          <p:nvPr/>
        </p:nvPicPr>
        <p:blipFill>
          <a:blip r:embed="rId2"/>
          <a:srcRect r="14000"/>
          <a:stretch>
            <a:fillRect/>
          </a:stretch>
        </p:blipFill>
        <p:spPr bwMode="auto">
          <a:xfrm>
            <a:off x="642910" y="3357562"/>
            <a:ext cx="307183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AppData\Local\Microsoft\Windows\INetCache\Content.Word\IMG-20170528-WA00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857628"/>
            <a:ext cx="2836893" cy="257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AppData\Local\Microsoft\Windows\INetCache\Content.Word\IMG-20170528-WA008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00042"/>
            <a:ext cx="28973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Новая папка (4)\IMG-20170526-WA0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214554"/>
            <a:ext cx="34290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Desktop\Новая папка (4)\IMG-20170526-WA0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307183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Новая папка (4)\IMG-20170526-WA00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Эко сумка\IMG-20170424-WA004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4214818"/>
            <a:ext cx="274638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Эко сумка\IMG-20170424-WA003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Эко сумка\IMG-20170424-WA003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571612"/>
            <a:ext cx="28702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\Desktop\Эко сумка\IMG-20170424-WA003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071942"/>
            <a:ext cx="3302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AppData\Local\Microsoft\Windows\INetCache\Content.Word\IMG-20170528-WA002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929066"/>
            <a:ext cx="3500461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Desktop\Новая папка (5)\IMG-20170528-WA0026.jpg"/>
          <p:cNvPicPr/>
          <p:nvPr/>
        </p:nvPicPr>
        <p:blipFill>
          <a:blip r:embed="rId3"/>
          <a:srcRect t="36111"/>
          <a:stretch>
            <a:fillRect/>
          </a:stretch>
        </p:blipFill>
        <p:spPr bwMode="auto">
          <a:xfrm>
            <a:off x="642910" y="214290"/>
            <a:ext cx="58579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Эко сумка\IMG-20170424-WA003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857628"/>
            <a:ext cx="3500462" cy="268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фото из телефона\IMG_20170425_1041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57166"/>
            <a:ext cx="3643338" cy="253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фото из телефона\IMG_20170425_1046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00438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Новая папка (4)\IMG-20170527-WA004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фото из телефона\IMG_20170425_1036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500438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Photo\телефон фото\IMG-20170315-WA00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714356"/>
            <a:ext cx="30416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фото\IMG-20161110-WA0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857232"/>
            <a:ext cx="25019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AppData\Local\Microsoft\Windows\INetCache\Content.Word\IMG-20170528-WA006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571876"/>
            <a:ext cx="37941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фото\из жизни группы\DSC02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143380"/>
            <a:ext cx="2095500" cy="13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фото из телефона\IMG_20170407_11264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857628"/>
            <a:ext cx="32147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фотогруппы\IMG_20170210_1009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85794"/>
            <a:ext cx="33575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IMG-20170214-WA02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00570"/>
            <a:ext cx="271464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Photo\фото телефон1\IMG-20170407-WA03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228601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фото из телефона\IMG-20170515-WA00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071546"/>
            <a:ext cx="285752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Новая папка (4)\IMG-20170527-WA003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071546"/>
            <a:ext cx="2963058" cy="446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дмин\Desktop\фото из телефона\IMG_20170331_09533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500042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Photo\телефон фото\Sent\IMG-20170220-WA0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28575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Photo\телефон фото\Sent\IMG-20170220-WA0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786190"/>
            <a:ext cx="292895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:\IMG-20170214-WA01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\IMG_20161219_105611.jpg"/>
          <p:cNvPicPr/>
          <p:nvPr/>
        </p:nvPicPr>
        <p:blipFill>
          <a:blip r:embed="rId3" cstate="print"/>
          <a:srcRect l="11005"/>
          <a:stretch>
            <a:fillRect/>
          </a:stretch>
        </p:blipFill>
        <p:spPr bwMode="auto">
          <a:xfrm>
            <a:off x="6143636" y="714356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\работы\DSC02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3071834" cy="2428892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\IMG_20170110_1131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643314"/>
            <a:ext cx="2357454" cy="2714644"/>
          </a:xfrm>
          <a:prstGeom prst="flowChart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Админ\Desktop\Новая папка (2)\IMG_2017-05-26_1638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785794"/>
            <a:ext cx="2714644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ru-RU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литературы</a:t>
            </a:r>
            <a:endParaRPr lang="ru-RU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Новая папка (2)\IMG_2017-05-26_1658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011" y="3761509"/>
            <a:ext cx="264323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Новая папка (2)\IMG_2017-05-26_1659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642918"/>
            <a:ext cx="500066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esktop\фото из телефона\IMG_20170503_1011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Новая папка (5)\IMG-20170528-WA0026.jpg"/>
          <p:cNvPicPr/>
          <p:nvPr/>
        </p:nvPicPr>
        <p:blipFill>
          <a:blip r:embed="rId2"/>
          <a:srcRect t="36111" b="11616"/>
          <a:stretch>
            <a:fillRect/>
          </a:stretch>
        </p:blipFill>
        <p:spPr bwMode="auto">
          <a:xfrm>
            <a:off x="714348" y="714356"/>
            <a:ext cx="73581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IMG-20170215-WA004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214818"/>
            <a:ext cx="24765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500570"/>
            <a:ext cx="6400816" cy="1643074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фото из телефона\IMG_20170412_09552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714752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Админ\Desktop\фото из телефона\IMG_20170412_0948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14752"/>
            <a:ext cx="307183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дмин\Desktop\фото из телефона\IMG_20170412_0947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Новая папка (2)\IMG_2017-05-26_1637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8604"/>
            <a:ext cx="31432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857496"/>
            <a:ext cx="8229600" cy="928694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Центр науки и естествознания</a:t>
            </a:r>
            <a:endParaRPr lang="ru-RU" b="1" dirty="0">
              <a:ln>
                <a:solidFill>
                  <a:srgbClr val="00B0F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\Desktop\Новая папка (2)\IMG_2017-05-26_1638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428736"/>
            <a:ext cx="4000528" cy="25003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00298" y="214290"/>
            <a:ext cx="4500594" cy="1071571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ru-RU" sz="4000" b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 кулинарии</a:t>
            </a:r>
            <a:endParaRPr lang="ru-RU" sz="4000" b="1" dirty="0">
              <a:ln>
                <a:solidFill>
                  <a:srgbClr val="FFC0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Админ\Desktop\фото из телефона\IMG_20170217_1015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2428860" cy="321471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фото из телефона\IMG_20170217_10235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4143380"/>
            <a:ext cx="3214710" cy="242889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группы\IMG_20170217_1019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428604"/>
            <a:ext cx="2285984" cy="335758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\Desktop\Новая папка (2)\IMG_2017-05-26_164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6432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6116" y="274638"/>
            <a:ext cx="5400684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Центр строительства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C:\Users\Админ\Desktop\фото\20161118_1558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000240"/>
            <a:ext cx="26735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песка и воды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Админ\Desktop\Новая папка (2)\IMG_2017-05-26_1643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285860"/>
            <a:ext cx="22860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дмин\Desktop\фото\IMG_20161219_114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14752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4638"/>
            <a:ext cx="535785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 математики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манипулятивных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игр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Админ\Desktop\Новая папка (2)\IMG_2017-05-26_1636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7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G:\IMG-20170214-WA0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500306"/>
            <a:ext cx="22145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IMG-20170214-WA01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928802"/>
            <a:ext cx="215264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фото\чемоданчик\IMG_20170116_0947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000240"/>
            <a:ext cx="242889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\из жизни группы\DSC020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214818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\из жизни группы\DSC0203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357694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сюжетно-ролевой игры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G:\фото\печать\DSC02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928670"/>
            <a:ext cx="25717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фото\из жизни группы\DSC02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92867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фото\IMG_20170110_1135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00108"/>
            <a:ext cx="2778919" cy="221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фото\IMG_20170110_1134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4214818"/>
            <a:ext cx="2714625" cy="20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G:\Photo\фото телефон1\Camera\20170208_0932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85721" y="3857627"/>
            <a:ext cx="29289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G:\Photo\фото телефон1\Camera\20170208_0931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34594" y="3795232"/>
            <a:ext cx="2999413" cy="255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799</TotalTime>
  <Words>27</Words>
  <Application>Microsoft Office PowerPoint</Application>
  <PresentationFormat>Экран (4:3)</PresentationFormat>
  <Paragraphs>12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Айталина Иннокентьевна</vt:lpstr>
      <vt:lpstr>Центр</vt:lpstr>
      <vt:lpstr>Центр литературы</vt:lpstr>
      <vt:lpstr>Центр науки и естествознания</vt:lpstr>
      <vt:lpstr>Центр кулинарии</vt:lpstr>
      <vt:lpstr>Центр строительства</vt:lpstr>
      <vt:lpstr>Центр песка и воды</vt:lpstr>
      <vt:lpstr>Центр математики  манипулятивных игр</vt:lpstr>
      <vt:lpstr>Центр сюжетно-ролевой игры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Спасибо за внимание!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Пользователь Windows</cp:lastModifiedBy>
  <cp:revision>75</cp:revision>
  <dcterms:created xsi:type="dcterms:W3CDTF">2017-05-26T11:22:34Z</dcterms:created>
  <dcterms:modified xsi:type="dcterms:W3CDTF">2017-10-31T13:02:12Z</dcterms:modified>
</cp:coreProperties>
</file>