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notesMasterIdLst>
    <p:notesMasterId r:id="rId18"/>
  </p:notesMasterIdLst>
  <p:sldIdLst>
    <p:sldId id="256" r:id="rId2"/>
    <p:sldId id="272" r:id="rId3"/>
    <p:sldId id="273" r:id="rId4"/>
    <p:sldId id="274" r:id="rId5"/>
    <p:sldId id="260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0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11205-0D4D-4B40-842F-A836704EFA0C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DB50F-EFDD-4AFD-9795-6960C1266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1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DB50F-EFDD-4AFD-9795-6960C1266D1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8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8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1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150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24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77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21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2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1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7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7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1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1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9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3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7A72C-E3AD-4F8C-BD01-5CC0DCD7E734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B9D666-A0DE-4F7F-9DF7-B4739A700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4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namam.ru/" TargetMode="External"/><Relationship Id="rId2" Type="http://schemas.openxmlformats.org/officeDocument/2006/relationships/hyperlink" Target="http://www.ds7ishim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dxz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75" y="324181"/>
            <a:ext cx="9994711" cy="63905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педагогический проект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«Утро начинается с улыбки»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педагог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 г. Кирова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Мутных Ольга Сергеевна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901" y="1687539"/>
            <a:ext cx="4476467" cy="47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53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51155"/>
            <a:ext cx="8325284" cy="1280890"/>
          </a:xfrm>
        </p:spPr>
        <p:txBody>
          <a:bodyPr/>
          <a:lstStyle/>
          <a:p>
            <a:pPr algn="ctr"/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69242"/>
            <a:ext cx="8915400" cy="515885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3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 с педагогами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 знания педагогов о возрастных особенностях детей.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компетенции, профессионально – личностные качества, способствующие построению эмоционально доверительных отношений с воспитанниками и родителями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769255"/>
            <a:ext cx="8911687" cy="672427"/>
          </a:xfrm>
        </p:spPr>
        <p:txBody>
          <a:bodyPr>
            <a:normAutofit/>
          </a:bodyPr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05469"/>
            <a:ext cx="8915400" cy="5581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адаптации детей к детскому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памятки, информационные листовки, презентации;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взаимодействием педагогов с вновь поступающими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учёту индивидуальных особенностей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2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33041"/>
            <a:ext cx="8802956" cy="1280890"/>
          </a:xfrm>
        </p:spPr>
        <p:txBody>
          <a:bodyPr/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для детей младшего дошкольного возраста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75510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уголок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сюжетно – ролевых игр;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уголок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ряженья (для театрализованных игр);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уголок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настольно – печатных игр;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творческой деятельности (детского рисунка, детского творчества, изделий народных мастеров и т. 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439" y="-1"/>
            <a:ext cx="9192319" cy="712519"/>
          </a:xfrm>
        </p:spPr>
        <p:txBody>
          <a:bodyPr>
            <a:noAutofit/>
          </a:bodyPr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для детей младшего дошкольного возраста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4823" y="1113977"/>
            <a:ext cx="8915400" cy="5636524"/>
          </a:xfrm>
        </p:spPr>
        <p:txBody>
          <a:bodyPr>
            <a:normAutofit fontScale="92500"/>
          </a:bodyPr>
          <a:lstStyle/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уголок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(наблюдений за природой);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спортивный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уголок;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уголки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разнообразных видов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самостоятельной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детей — конструктивной, изобразительной, музыкальной и др.;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игровой центр с крупными мягкими конструкциями (блоки, домики, тоннели и пр.) для легкого изменения игрового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2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2" y="419394"/>
            <a:ext cx="8748215" cy="1280890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55593"/>
            <a:ext cx="8915400" cy="541816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адаптационный период детей 3 – 4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заболеваемости у детей в период адаптации к детскому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педагогической компетенции родителей в вопросах воспитания, обучения и развития детей раннего возраста в период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партнёрских, доверительных отношений между ДОУ и семьями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открытой системы взаимодействия участников образовательного процесса в ДОУ.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802956" cy="1280890"/>
          </a:xfrm>
        </p:spPr>
        <p:txBody>
          <a:bodyPr/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r>
              <a:rPr lang="ru-RU" u="sng" dirty="0" smtClean="0"/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364775"/>
            <a:ext cx="8911688" cy="4954137"/>
          </a:xfrm>
        </p:spPr>
        <p:txBody>
          <a:bodyPr>
            <a:noAutofit/>
          </a:bodyPr>
          <a:lstStyle/>
          <a:p>
            <a:pPr lvl="0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Заводчикова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О.Г. «Адаптация ребенка в детском саду». Москва «Просвещение», 2007.</a:t>
            </a:r>
          </a:p>
          <a:p>
            <a:pPr lvl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Белкина Л.В. Адаптация детей раннего возраста в условиях ДОУ. Практическое пособие. – Воронеж: Учитель, 2004.</a:t>
            </a:r>
          </a:p>
          <a:p>
            <a:pPr lvl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Н.В. «Социальная адаптация малышей в ДОУ». Москва, 2011.</a:t>
            </a:r>
          </a:p>
          <a:p>
            <a:pPr lvl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Антонова Е.В., Дедкова В.,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Хачатурова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Социализация и адаптация детей раннего возраста / Ребенок в детском саду. – 2003. –N5. – с.49 – 53; N6 – с.46 –51. </a:t>
            </a:r>
          </a:p>
          <a:p>
            <a:pPr lvl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Грановская Р.М. Адаптация детей раннего возраста к условиям ДОУ: Учебное пособие. – М.: Учитель, 2004. </a:t>
            </a:r>
          </a:p>
          <a:p>
            <a:pPr lvl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в детском саду. Под редакцией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Ничипорюк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Посевиной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Г.Д. – Ростов – на – Дону: Феникс, 2004. </a:t>
            </a:r>
          </a:p>
        </p:txBody>
      </p:sp>
    </p:spTree>
    <p:extLst>
      <p:ext uri="{BB962C8B-B14F-4D97-AF65-F5344CB8AC3E}">
        <p14:creationId xmlns:p14="http://schemas.microsoft.com/office/powerpoint/2010/main" val="25525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624109"/>
            <a:ext cx="8911688" cy="5708451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Доронова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Т.Н. Из детства – в отрочество: Программа для родителей и воспитателей по формированию здоровья и развитию детей от 1 года до 4 лет. Под ред. Т.Н.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Дороновой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М., 2005. </a:t>
            </a:r>
          </a:p>
          <a:p>
            <a:pPr lvl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Зубова Г.,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Арнаутова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педагогическая помощь родителям в подготовке малыша к посещению детского сада / Дошкольное воспитание. – 2004. – N7. – с.66 – 77. </a:t>
            </a:r>
          </a:p>
          <a:p>
            <a:pPr lvl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Костина В. Новые подходы к адаптации детей раннего возраста / Дошкольное воспитание. – 2006. – N1 – c.34 – 37. </a:t>
            </a:r>
          </a:p>
          <a:p>
            <a:pPr lvl="0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Пыжьянова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Как помочь ребенку в период адаптации / Дошкольное воспитание. – 2003. – N2. </a:t>
            </a:r>
          </a:p>
          <a:p>
            <a:pPr lvl="0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Роньжина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А.С. Занятия психолога с детьми 2 – 4 лет в период адаптации к дошкольному учреждению – М.: Книголюб, 2005. </a:t>
            </a:r>
          </a:p>
          <a:p>
            <a:pPr lvl="0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С.И. Социально-психологическая адаптация ребенка в обществе – М., АРКТИ,2006.</a:t>
            </a:r>
          </a:p>
          <a:p>
            <a:pPr lvl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с сайтов: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ds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7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ishim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stranamam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sdxz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2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0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05719"/>
            <a:ext cx="8915400" cy="450550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дети младшего дошкольного возраста испытывают трудности в адаптационный период, впервые поступая в ДОУ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23" y="2957579"/>
            <a:ext cx="6663506" cy="35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530000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 smtClean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42197"/>
            <a:ext cx="8915400" cy="4790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Адаптационный период – один из ответственных моментов в жизни ребенка. От того, как он пройдет, зависит формирование основных базисных новообразований детей дошкольного возраста.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процесс вхождения ребенка в новую среду и привыкание к ее условиям. </a:t>
            </a:r>
          </a:p>
        </p:txBody>
      </p:sp>
    </p:spTree>
    <p:extLst>
      <p:ext uri="{BB962C8B-B14F-4D97-AF65-F5344CB8AC3E}">
        <p14:creationId xmlns:p14="http://schemas.microsoft.com/office/powerpoint/2010/main" val="32912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9723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23833"/>
            <a:ext cx="8915400" cy="5268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педагогическую поддержку детям,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</a:p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35" y="2579427"/>
            <a:ext cx="6578154" cy="40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693774" cy="658780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92072"/>
            <a:ext cx="8915400" cy="4285397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преодолении стрессовых состояний у детей раннего возраста в период адаптации к детскому саду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воспитателей методам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адаптационный период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активной позиции родителей по отношению к процессу адаптации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4754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451826" cy="1280890"/>
          </a:xfrm>
        </p:spPr>
        <p:txBody>
          <a:bodyPr/>
          <a:lstStyle/>
          <a:p>
            <a:pPr algn="ctr"/>
            <a:r>
              <a:rPr lang="ru-RU" sz="4400" u="sng" dirty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4400" u="sng" dirty="0" smtClean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4400" dirty="0" smtClean="0">
                <a:solidFill>
                  <a:srgbClr val="31B4E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87605"/>
            <a:ext cx="8915400" cy="473577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краткосрочный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с августа по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воспитанниках младших групп детского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387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379" y="624110"/>
            <a:ext cx="9990161" cy="1280890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185128"/>
              </p:ext>
            </p:extLst>
          </p:nvPr>
        </p:nvGraphicFramePr>
        <p:xfrm>
          <a:off x="1692321" y="1264557"/>
          <a:ext cx="9908275" cy="5367576"/>
        </p:xfrm>
        <a:graphic>
          <a:graphicData uri="http://schemas.openxmlformats.org/drawingml/2006/table">
            <a:tbl>
              <a:tblPr firstRow="1" firstCol="1" bandRow="1"/>
              <a:tblGrid>
                <a:gridCol w="1197051"/>
                <a:gridCol w="5408465"/>
                <a:gridCol w="3302759"/>
              </a:tblGrid>
              <a:tr h="348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 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Экскурсия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родителей по ДОУ, знакомство родителей с групповым помещением и воспитателями;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Организационное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родительское собрание; 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памятки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родителей; 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Занятие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 по 7;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потешки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игры; релаксация; игры с песком.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Заведующий ДОУ, медицинский работник, педагог – психолог, воспитатели.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Консультация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занятие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 по 8;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отешки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игры; пальчиковая игры; релаксация; игры с песком и водой.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 – психолог, воспитатели.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Консультации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родительское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собрание «Успехи адаптации»; 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занятие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 по 8;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сказки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игры; релаксация; игры с песком и водой (сенсорный столик)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 – психолог, воспитатели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4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983" y="624110"/>
            <a:ext cx="9007522" cy="1280890"/>
          </a:xfrm>
        </p:spPr>
        <p:txBody>
          <a:bodyPr>
            <a:normAutofit/>
          </a:bodyPr>
          <a:lstStyle/>
          <a:p>
            <a:pPr algn="ctr"/>
            <a:r>
              <a:rPr lang="ru-RU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28800" y="1905000"/>
            <a:ext cx="9253181" cy="4273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 с родителями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настроя на поступление в детский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эмоционального напряжения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тревоги;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 родителей по вопросам подготовки ребенка к посещению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9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60071"/>
            <a:ext cx="8911687" cy="699723"/>
          </a:xfrm>
        </p:spPr>
        <p:txBody>
          <a:bodyPr>
            <a:normAutofit/>
          </a:bodyPr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009933"/>
            <a:ext cx="8915400" cy="54727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и индивидуальное консультирование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Родительские собрания;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 памяток, информационных листов об особенностях данного возраста, рекомендуемых развивающих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подбор литературы;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</TotalTime>
  <Words>702</Words>
  <Application>Microsoft Office PowerPoint</Application>
  <PresentationFormat>Широкоэкранный</PresentationFormat>
  <Paragraphs>94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Легкий дым</vt:lpstr>
      <vt:lpstr>Психолого – педагогический проект  «Утро начинается с улыбки»                                                        Подготовила:                                                                           педагог - психолог МКДОУ                                                               № 165 г. Кирова                                                                            Мутных Ольга Сергеевна           </vt:lpstr>
      <vt:lpstr>Проблема:</vt:lpstr>
      <vt:lpstr>Актуальность</vt:lpstr>
      <vt:lpstr>Цель:</vt:lpstr>
      <vt:lpstr>Задачи:</vt:lpstr>
      <vt:lpstr>Тип проекта:</vt:lpstr>
      <vt:lpstr>План проекта:</vt:lpstr>
      <vt:lpstr>Работа с родителями</vt:lpstr>
      <vt:lpstr>Формы работы с родителями:</vt:lpstr>
      <vt:lpstr>Работа с педагогами </vt:lpstr>
      <vt:lpstr>Формы работы с педагогами:</vt:lpstr>
      <vt:lpstr>Развивающая среда для детей младшего дошкольного возраста:</vt:lpstr>
      <vt:lpstr>Развивающая среда для детей младшего дошкольного возраста </vt:lpstr>
      <vt:lpstr>Ожидаемый результат:</vt:lpstr>
      <vt:lpstr>Список литературы: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 – педагогический проект  «Утро начинается с улыбки»</dc:title>
  <dc:creator>HP</dc:creator>
  <cp:lastModifiedBy>HP</cp:lastModifiedBy>
  <cp:revision>22</cp:revision>
  <dcterms:created xsi:type="dcterms:W3CDTF">2017-01-11T07:59:46Z</dcterms:created>
  <dcterms:modified xsi:type="dcterms:W3CDTF">2017-01-12T10:06:42Z</dcterms:modified>
</cp:coreProperties>
</file>