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7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79" r:id="rId13"/>
    <p:sldId id="280" r:id="rId14"/>
    <p:sldId id="281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82" r:id="rId23"/>
    <p:sldId id="28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>
      <p:cViewPr varScale="1">
        <p:scale>
          <a:sx n="71" d="100"/>
          <a:sy n="71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7406640" cy="147218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Georgia" pitchFamily="18" charset="0"/>
              </a:rPr>
              <a:t>Обучение дошкольников с ОНР грамоте средствами инновационных технологий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1416" y="4797152"/>
            <a:ext cx="6902584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Georgia" pitchFamily="18" charset="0"/>
              </a:rPr>
              <a:t>Подготовила:</a:t>
            </a:r>
          </a:p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Georgia" pitchFamily="18" charset="0"/>
              </a:rPr>
              <a:t>Учитель-логопед Степанова Галина Александровна</a:t>
            </a:r>
          </a:p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Georgia" pitchFamily="18" charset="0"/>
              </a:rPr>
              <a:t>МБ ДОУ детский сад №55 «Жаворонок»</a:t>
            </a:r>
          </a:p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latin typeface="Georgia" pitchFamily="18" charset="0"/>
              </a:rPr>
              <a:t>2020 год</a:t>
            </a:r>
            <a:endParaRPr lang="ru-RU" sz="2400" dirty="0">
              <a:ln>
                <a:solidFill>
                  <a:srgbClr val="002060"/>
                </a:solidFill>
              </a:ln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французского языка переводится как «пять строк»,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пятистрочная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строфа стихотворения. Дидактический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основывается на содержательной стороне и синтаксической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каждой строки. Составление дидактического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формой свободного творчества, требующей от автора умения находить в информационном материале наиболее существенные элементы, делать выводы и кратко их формулировать. Эти способности очень востребованы в современной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Изначально идёт объяснение методики детям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355976" y="5301208"/>
            <a:ext cx="4023360" cy="64008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Затем дети пытаются воспроизвести данную методику самостоятельно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b0VyFCwwyh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139952" cy="4896544"/>
          </a:xfrm>
        </p:spPr>
      </p:pic>
      <p:pic>
        <p:nvPicPr>
          <p:cNvPr id="14" name="Содержимое 13" descr="NzYGRmSbFR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5" y="332656"/>
            <a:ext cx="4355976" cy="4957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Для закрепления материала дети вместе с родителями создавали свои книжечки -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qMhuO93i0Y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24000"/>
            <a:ext cx="3897312" cy="5196416"/>
          </a:xfrm>
        </p:spPr>
      </p:pic>
      <p:pic>
        <p:nvPicPr>
          <p:cNvPr id="11" name="Содержимое 10" descr="3f__wpNplb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858816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0481"/>
            <a:ext cx="9197975" cy="6898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1700808"/>
            <a:ext cx="16561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085184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4725144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 SemiBold SemiConden" pitchFamily="34" charset="0"/>
              </a:rPr>
              <a:t>радует</a:t>
            </a:r>
            <a:endParaRPr lang="ru-RU" sz="20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700808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ahnschrift SemiBold SemiConden" pitchFamily="34" charset="0"/>
              </a:rPr>
              <a:t>заботится</a:t>
            </a:r>
            <a:endParaRPr lang="ru-RU" sz="20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обучению грамоте дошкольников с ОНР второго года обучения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2565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Представлены в форме карточек с заданиями, которые могут быть использованы при проведении фронтальных, подгрупповых и индивидуальных занятий </a:t>
            </a:r>
          </a:p>
          <a:p>
            <a:pPr algn="ctr"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1) называние слов с изучаемым звуком; 2) определение позиции данного звука в словах;</a:t>
            </a: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3) знакомство с буквой посредством художественного слова;</a:t>
            </a: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4) закрепление зрительного образа буквы путем выкладывания ее из счетных палочек, веревочек, цепочек, палочек и т. п.;</a:t>
            </a: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5) печатание буквы (слогов, слов, предложений);</a:t>
            </a: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6) звукобуквенный анализ слов с выкладыванием схем и с последующей заменой фишек уже знакомыми буквами; материал по обучению грамоте предлагается нами в следующей последовательности:</a:t>
            </a: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7) подбор слов к предложенным схемам с частично вписанными буквами;</a:t>
            </a: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8) упражнение на преобразование слов путем замены одной буквы;</a:t>
            </a: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9) составление и печатание слов с данным слогом;</a:t>
            </a: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10) составление и печатание слов из разрозненных слогов;</a:t>
            </a: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11) дописывание элементов букв, «зашумленные» буквы, ребусы.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Примеры наших карточек с заданиями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ello_html_b89f75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7092280" y="6381328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381328"/>
            <a:ext cx="58326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ребенка есть страсть к игре, и надо ее удовлетворять. Надо не только дать ему время поиграть, но надо пропитать этой игрой всю его жизнь. Вся его жизнь — это игра.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 С. Макаренко</a:t>
            </a:r>
            <a:endParaRPr lang="ru-RU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4464496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95387_1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6381328"/>
            <a:ext cx="72008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6736296"/>
            <a:ext cx="4139952" cy="24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777128_chast_2__1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028384" y="6309320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597352"/>
            <a:ext cx="4211960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023360" cy="64008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Дети самостоятельно выполняют задания на отлично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27984" y="5661248"/>
            <a:ext cx="4023360" cy="64008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 очень нравится такой формат занятий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u4aH94sP7U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969963"/>
            <a:ext cx="4011612" cy="5348816"/>
          </a:xfrm>
        </p:spPr>
      </p:pic>
      <p:pic>
        <p:nvPicPr>
          <p:cNvPr id="10" name="Содержимое 9" descr="QAk--YRubx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333375"/>
            <a:ext cx="3779912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fE6Ot_ui3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969963"/>
            <a:ext cx="4011612" cy="5348816"/>
          </a:xfrm>
        </p:spPr>
      </p:pic>
      <p:pic>
        <p:nvPicPr>
          <p:cNvPr id="10" name="Содержимое 9" descr="3pUlsWLrZ9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61557" y="333375"/>
            <a:ext cx="3942160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пасибо-за-внимание-картинки-для-презентации-подборка-36-штук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633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с общим недоразвитием речи относят к группе риска по возможности возникновения у них нарушений чтения и письма. Раннее начало систематической, целенаправленной работы по преодолению этих нарушений способствует более успешному обучению грамоте.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подготовки детей дошкольного возраста с общим недоразвитием речи к овладению грамоты является одной из наиболее актуальных в коррекционной педагогике.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45365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Грамота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довольно сложный предмет для дошкольников. Детям с общим недоразвитием речи очень сложно усвоить абстрактные, не встречающиеся в его практическом мире, понятия. На помощь приходят игровые технологии. В игре часто сложное становится понятным и доступным. Игра не возникает сама по себе, педагог должен открыть для ребёнка мир игры, заинтересовать его. И только тогда, ребёнок будет подчиняться определённым правилам, у него появится желание много узнать и добиться результата.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4" descr="olimpiada-po-razvitiiu-riechi-dlia-dietiei-starshiegho-doshkol-nogho-vozrasta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861048"/>
            <a:ext cx="3628456" cy="2698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8100392" cy="62853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того, как ребёнок в дошкольном возрасте будет введён в грамоту, во многом зависят его дальнейшие успехи в школе не только в чтении и письме, но и в усвоении русского языка в целом. Игровая ситуация требует от каждого включённого в неё определённой способности к коммуникации; способствует сенсорному и умственному развитию, усвоению лексико-грамматических категорий родного языка, а также помогает закреплять и обогащать приобретённые знания, на базе которых развиваются речевые возможности.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Основные этапы обучения детей грамоте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Весь процесс обучения грамоте делится на три периода:</a:t>
            </a:r>
          </a:p>
          <a:p>
            <a:pPr>
              <a:buFont typeface="Wingdings" pitchFamily="2" charset="2"/>
              <a:buChar char="q"/>
            </a:pP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задачей которого является подготовка детей к занятиям чтением и письмом в букварный период;</a:t>
            </a:r>
          </a:p>
          <a:p>
            <a:pPr>
              <a:buFont typeface="Wingdings" pitchFamily="2" charset="2"/>
              <a:buChar char="q"/>
            </a:pP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букварный период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самый длительный и самый ответственный;</a:t>
            </a:r>
          </a:p>
          <a:p>
            <a:pPr>
              <a:buFont typeface="Wingdings" pitchFamily="2" charset="2"/>
              <a:buChar char="q"/>
            </a:pPr>
            <a:r>
              <a:rPr lang="ru-RU" sz="3000" b="1" u="sng" dirty="0" err="1" smtClean="0">
                <a:latin typeface="Times New Roman" pitchFamily="18" charset="0"/>
                <a:cs typeface="Times New Roman" pitchFamily="18" charset="0"/>
              </a:rPr>
              <a:t>послебукварный</a:t>
            </a: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течение которого совершенствуются навыки чтения и письма.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с нарушениями речи очень сложно усвоить такие понятия, как «речь», «предложение», «слово», «слог», «буква», «звук». Задача учителя-логопеда состоит в том, что бы совместно с педагогами ДОУ и родителями, обеспечить каждому ребенку с нарушениями речи того уровня развития, который позволит ему быть успешным при обучении в школе, удовлетворять тягу ребенка к знаниям и стимулировать его.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 — является одной из форм детской познавательной активности. Применение игр как одного из наиболее продуктивных средств обучения позволяет учить детей весело, радостно и без принуждения. Игра помогает организовать деятельность ребёнка, обогащает его новыми сведениями, активизирует мыслительную деятельность, внимание, а главное, стимулирует речь.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своей работе с детьми с ОНР я использую следующие наиболее результативные, на мой взгляд, методы как: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по карточкам;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в образовательной деятельности игровых и литературных персонажей;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игровых ситуаций;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работы с данной категорией детей показывает, что даже после пройденного курса коррекции и развития речи у детей с хорошими диагностическими показателями, имеются трудности связанные со скоростью актуализации имеющихся знаний и собственного речевого высказывания, им требуется больше времени на обдумывание и формулирование ответа.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этим параллельно с задачей накопления, обогащения, уточнения словарного запаса должна решаться другая не менее важная: создание условии для его активизации и актуализации собственного высказывания. И здесь на помощь может прийти дидактический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Эта технология не требует особых условий для использования и органично вписывающаяся в работу по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–грамматических категорий у дошкольников с ОНР.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</TotalTime>
  <Words>302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Bahnschrift SemiBold SemiConden</vt:lpstr>
      <vt:lpstr>Corbel</vt:lpstr>
      <vt:lpstr>Georgia</vt:lpstr>
      <vt:lpstr>Gill Sans MT</vt:lpstr>
      <vt:lpstr>Times New Roman</vt:lpstr>
      <vt:lpstr>Verdana</vt:lpstr>
      <vt:lpstr>Wingdings</vt:lpstr>
      <vt:lpstr>Wingdings 2</vt:lpstr>
      <vt:lpstr>Солнцестояние</vt:lpstr>
      <vt:lpstr>Обучение дошкольников с ОНР грамоте средствами инновационных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этапы обучения детей грамоте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закрепления материала дети вместе с родителями создавали свои книжечки -синквейн</vt:lpstr>
      <vt:lpstr>Презентация PowerPoint</vt:lpstr>
      <vt:lpstr>Презентация PowerPoint</vt:lpstr>
      <vt:lpstr>Методические рекомендации по обучению грамоте дошкольников с ОНР второго года обучения </vt:lpstr>
      <vt:lpstr>Примеры наших карточек с заданиями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дошкольников с ОНР грамоте средствами инновационных технологий</dc:title>
  <dc:creator>Lenovo</dc:creator>
  <cp:lastModifiedBy>Пользователь</cp:lastModifiedBy>
  <cp:revision>5</cp:revision>
  <dcterms:created xsi:type="dcterms:W3CDTF">2020-02-13T06:59:38Z</dcterms:created>
  <dcterms:modified xsi:type="dcterms:W3CDTF">2020-08-19T12:40:25Z</dcterms:modified>
</cp:coreProperties>
</file>