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342" r:id="rId5"/>
    <p:sldId id="374" r:id="rId6"/>
    <p:sldId id="378" r:id="rId7"/>
    <p:sldId id="379" r:id="rId8"/>
    <p:sldId id="375" r:id="rId9"/>
    <p:sldId id="396" r:id="rId10"/>
    <p:sldId id="397" r:id="rId11"/>
    <p:sldId id="305" r:id="rId12"/>
    <p:sldId id="306" r:id="rId13"/>
    <p:sldId id="343" r:id="rId14"/>
    <p:sldId id="265" r:id="rId15"/>
    <p:sldId id="275" r:id="rId16"/>
    <p:sldId id="351" r:id="rId17"/>
    <p:sldId id="344" r:id="rId18"/>
    <p:sldId id="360" r:id="rId19"/>
    <p:sldId id="362" r:id="rId20"/>
    <p:sldId id="373" r:id="rId21"/>
    <p:sldId id="363" r:id="rId22"/>
    <p:sldId id="364" r:id="rId23"/>
    <p:sldId id="368" r:id="rId24"/>
    <p:sldId id="369" r:id="rId25"/>
    <p:sldId id="371" r:id="rId26"/>
    <p:sldId id="372" r:id="rId27"/>
    <p:sldId id="395" r:id="rId28"/>
    <p:sldId id="394" r:id="rId29"/>
    <p:sldId id="392" r:id="rId30"/>
    <p:sldId id="393" r:id="rId31"/>
    <p:sldId id="384" r:id="rId32"/>
    <p:sldId id="385" r:id="rId33"/>
    <p:sldId id="386" r:id="rId34"/>
    <p:sldId id="387" r:id="rId35"/>
    <p:sldId id="389" r:id="rId36"/>
    <p:sldId id="380" r:id="rId37"/>
    <p:sldId id="381" r:id="rId38"/>
    <p:sldId id="382" r:id="rId39"/>
    <p:sldId id="383" r:id="rId40"/>
    <p:sldId id="390" r:id="rId41"/>
    <p:sldId id="391" r:id="rId42"/>
    <p:sldId id="398" r:id="rId43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04B9A-4961-4487-AB7B-F87265E3786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1F059-68C6-4995-BA61-B18091C9EDB1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chemeClr val="bg1"/>
              </a:solidFill>
            </a:rPr>
            <a:t>обеспечить глобальную конкурентоспособность российского образования  вхождение Российской Федерации в число 10 ведущих стран мира по качеству общего образования</a:t>
          </a:r>
          <a:endParaRPr lang="ru-RU" sz="2000" dirty="0">
            <a:solidFill>
              <a:schemeClr val="bg1"/>
            </a:solidFill>
          </a:endParaRPr>
        </a:p>
      </dgm:t>
    </dgm:pt>
    <dgm:pt modelId="{618FF747-CCA5-4B8A-A7F9-D29B3C9A0B08}" type="parTrans" cxnId="{D8124DF1-E52D-43FF-8389-84363401C8E4}">
      <dgm:prSet/>
      <dgm:spPr/>
      <dgm:t>
        <a:bodyPr/>
        <a:lstStyle/>
        <a:p>
          <a:endParaRPr lang="ru-RU"/>
        </a:p>
      </dgm:t>
    </dgm:pt>
    <dgm:pt modelId="{BB3595FE-68E4-4D3B-B280-2E1548DA1B97}" type="sibTrans" cxnId="{D8124DF1-E52D-43FF-8389-84363401C8E4}">
      <dgm:prSet/>
      <dgm:spPr/>
      <dgm:t>
        <a:bodyPr/>
        <a:lstStyle/>
        <a:p>
          <a:endParaRPr lang="ru-RU"/>
        </a:p>
      </dgm:t>
    </dgm:pt>
    <dgm:pt modelId="{B730402A-B2B5-4176-9351-8B43D7427F2E}">
      <dgm:prSet custT="1"/>
      <dgm:spPr/>
      <dgm:t>
        <a:bodyPr/>
        <a:lstStyle/>
        <a:p>
          <a:pPr algn="just"/>
          <a:r>
            <a:rPr lang="ru-RU" sz="2000" dirty="0" smtClean="0"/>
            <a:t>воспитывать гармонично развитую и социально ответственную личность на основе духовно-нравственных ценностей народов Российской Федерации, исторических и национально-культурных традиций.</a:t>
          </a:r>
        </a:p>
      </dgm:t>
    </dgm:pt>
    <dgm:pt modelId="{304268CD-7FD4-441E-B657-60302694F880}" type="parTrans" cxnId="{AAD6AC7C-6693-476A-A252-83B6593D00EC}">
      <dgm:prSet/>
      <dgm:spPr/>
      <dgm:t>
        <a:bodyPr/>
        <a:lstStyle/>
        <a:p>
          <a:endParaRPr lang="ru-RU"/>
        </a:p>
      </dgm:t>
    </dgm:pt>
    <dgm:pt modelId="{0114F331-B86F-43FC-9DF8-4064EB44AEA7}" type="sibTrans" cxnId="{AAD6AC7C-6693-476A-A252-83B6593D00EC}">
      <dgm:prSet/>
      <dgm:spPr/>
      <dgm:t>
        <a:bodyPr/>
        <a:lstStyle/>
        <a:p>
          <a:endParaRPr lang="ru-RU"/>
        </a:p>
      </dgm:t>
    </dgm:pt>
    <dgm:pt modelId="{BB956C93-D8FF-42E7-B9A7-BEC123C55CFE}">
      <dgm:prSet custT="1"/>
      <dgm:spPr>
        <a:ln>
          <a:solidFill>
            <a:srgbClr val="FF0000"/>
          </a:solidFill>
        </a:ln>
      </dgm:spPr>
      <dgm:t>
        <a:bodyPr/>
        <a:lstStyle/>
        <a:p>
          <a:pPr marL="0" algn="just"/>
          <a:r>
            <a:rPr lang="ru-RU" sz="1650" b="0" i="0" u="none" dirty="0" smtClean="0">
              <a:solidFill>
                <a:schemeClr val="tx2"/>
              </a:solidFill>
            </a:rPr>
            <a:t>средневзвешенный результат Российской Федерации в группе международных исследований, место Российской Федерации – </a:t>
          </a:r>
          <a:r>
            <a:rPr lang="ru-RU" sz="1650" b="1" i="0" u="none" dirty="0" smtClean="0">
              <a:solidFill>
                <a:srgbClr val="FF0000"/>
              </a:solidFill>
            </a:rPr>
            <a:t>10</a:t>
          </a:r>
          <a:endParaRPr lang="ru-RU" sz="1650" b="1" dirty="0">
            <a:solidFill>
              <a:srgbClr val="FF0000"/>
            </a:solidFill>
          </a:endParaRPr>
        </a:p>
      </dgm:t>
    </dgm:pt>
    <dgm:pt modelId="{FCC492BE-CA26-4A34-AB10-F87DBC32EA15}" type="parTrans" cxnId="{CAD31BE0-E6C6-4780-BD43-46F63073D9F2}">
      <dgm:prSet/>
      <dgm:spPr/>
      <dgm:t>
        <a:bodyPr/>
        <a:lstStyle/>
        <a:p>
          <a:endParaRPr lang="ru-RU"/>
        </a:p>
      </dgm:t>
    </dgm:pt>
    <dgm:pt modelId="{F863BE28-02B8-497D-BDF9-DF6B2511D348}" type="sibTrans" cxnId="{CAD31BE0-E6C6-4780-BD43-46F63073D9F2}">
      <dgm:prSet/>
      <dgm:spPr/>
      <dgm:t>
        <a:bodyPr/>
        <a:lstStyle/>
        <a:p>
          <a:endParaRPr lang="ru-RU"/>
        </a:p>
      </dgm:t>
    </dgm:pt>
    <dgm:pt modelId="{C299296A-80F0-485A-898B-16C2BB4D81E0}">
      <dgm:prSet custT="1"/>
      <dgm:spPr>
        <a:ln>
          <a:solidFill>
            <a:srgbClr val="FF0000"/>
          </a:solidFill>
        </a:ln>
      </dgm:spPr>
      <dgm:t>
        <a:bodyPr/>
        <a:lstStyle/>
        <a:p>
          <a:pPr marL="0" algn="just"/>
          <a:r>
            <a:rPr lang="ru-RU" sz="1650" dirty="0" smtClean="0">
              <a:solidFill>
                <a:schemeClr val="tx2"/>
              </a:solidFill>
            </a:rPr>
            <a:t>позиция Российской Федерации в международном соревновательном рейтинге стран, готовящих выпускников по современным требованиям в совокупном балльном исчислении – </a:t>
          </a:r>
          <a:r>
            <a:rPr lang="ru-RU" sz="1650" b="1" dirty="0" smtClean="0">
              <a:solidFill>
                <a:srgbClr val="FF0000"/>
              </a:solidFill>
            </a:rPr>
            <a:t>не ниже 3</a:t>
          </a:r>
          <a:endParaRPr lang="ru-RU" sz="1650" b="1" dirty="0">
            <a:solidFill>
              <a:srgbClr val="FF0000"/>
            </a:solidFill>
          </a:endParaRPr>
        </a:p>
      </dgm:t>
    </dgm:pt>
    <dgm:pt modelId="{657F9DF9-D478-43CB-9AA4-B090857E3447}" type="parTrans" cxnId="{145B9A9D-88AA-431A-993D-B3C363ABFEDA}">
      <dgm:prSet/>
      <dgm:spPr/>
      <dgm:t>
        <a:bodyPr/>
        <a:lstStyle/>
        <a:p>
          <a:endParaRPr lang="ru-RU"/>
        </a:p>
      </dgm:t>
    </dgm:pt>
    <dgm:pt modelId="{9AD69C75-FE5F-4EE9-8FB0-D9FFEFC3370D}" type="sibTrans" cxnId="{145B9A9D-88AA-431A-993D-B3C363ABFEDA}">
      <dgm:prSet/>
      <dgm:spPr/>
      <dgm:t>
        <a:bodyPr/>
        <a:lstStyle/>
        <a:p>
          <a:endParaRPr lang="ru-RU"/>
        </a:p>
      </dgm:t>
    </dgm:pt>
    <dgm:pt modelId="{963FCDCD-BFA5-413A-B0C4-50DC1BEE2BE5}">
      <dgm:prSet custT="1"/>
      <dgm:spPr>
        <a:ln>
          <a:solidFill>
            <a:srgbClr val="FF0000"/>
          </a:solidFill>
        </a:ln>
      </dgm:spPr>
      <dgm:t>
        <a:bodyPr/>
        <a:lstStyle/>
        <a:p>
          <a:pPr marL="0" algn="just"/>
          <a:r>
            <a:rPr lang="ru-RU" sz="1650" dirty="0" smtClean="0">
              <a:solidFill>
                <a:schemeClr val="tx2"/>
              </a:solidFill>
            </a:rPr>
            <a:t>место России в мире по присутствию университетов в ТОП-500 глобальных рейтингов университетов – </a:t>
          </a:r>
          <a:r>
            <a:rPr lang="ru-RU" sz="1650" b="1" dirty="0" smtClean="0">
              <a:solidFill>
                <a:srgbClr val="FF0000"/>
              </a:solidFill>
            </a:rPr>
            <a:t>10 </a:t>
          </a:r>
          <a:endParaRPr lang="ru-RU" sz="1650" b="1" dirty="0">
            <a:solidFill>
              <a:srgbClr val="FF0000"/>
            </a:solidFill>
          </a:endParaRPr>
        </a:p>
      </dgm:t>
    </dgm:pt>
    <dgm:pt modelId="{66BB86F4-166C-418F-AD0F-21EEEE271DC9}" type="parTrans" cxnId="{22400C1A-2B9A-4605-A9DA-D8BE3B3FF2A6}">
      <dgm:prSet/>
      <dgm:spPr/>
      <dgm:t>
        <a:bodyPr/>
        <a:lstStyle/>
        <a:p>
          <a:endParaRPr lang="ru-RU"/>
        </a:p>
      </dgm:t>
    </dgm:pt>
    <dgm:pt modelId="{4634D853-DDF0-45EF-8D61-CEFE85668484}" type="sibTrans" cxnId="{22400C1A-2B9A-4605-A9DA-D8BE3B3FF2A6}">
      <dgm:prSet/>
      <dgm:spPr/>
      <dgm:t>
        <a:bodyPr/>
        <a:lstStyle/>
        <a:p>
          <a:endParaRPr lang="ru-RU"/>
        </a:p>
      </dgm:t>
    </dgm:pt>
    <dgm:pt modelId="{0FDD1C4D-69F8-4B55-97B5-64D9E665C608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ru-RU" sz="1650" dirty="0" smtClean="0">
              <a:solidFill>
                <a:schemeClr val="tx2"/>
              </a:solidFill>
            </a:rPr>
            <a:t>доля детей в возрасте от 5 до 18 лет, охваченных дополнительным образованием, – </a:t>
          </a:r>
          <a:r>
            <a:rPr lang="ru-RU" sz="1650" b="1" dirty="0" smtClean="0">
              <a:solidFill>
                <a:srgbClr val="FF0000"/>
              </a:solidFill>
            </a:rPr>
            <a:t>80%</a:t>
          </a:r>
          <a:r>
            <a:rPr lang="ru-RU" sz="1650" dirty="0" smtClean="0">
              <a:solidFill>
                <a:schemeClr val="tx2"/>
              </a:solidFill>
            </a:rPr>
            <a:t> ;</a:t>
          </a:r>
          <a:endParaRPr lang="ru-RU" sz="1650" dirty="0">
            <a:solidFill>
              <a:schemeClr val="tx2"/>
            </a:solidFill>
          </a:endParaRPr>
        </a:p>
      </dgm:t>
    </dgm:pt>
    <dgm:pt modelId="{279A9DE8-64DB-4350-BA73-D5E300099839}" type="parTrans" cxnId="{91CEF608-3804-44D3-B7DF-F7DAC08FF803}">
      <dgm:prSet/>
      <dgm:spPr/>
      <dgm:t>
        <a:bodyPr/>
        <a:lstStyle/>
        <a:p>
          <a:endParaRPr lang="ru-RU"/>
        </a:p>
      </dgm:t>
    </dgm:pt>
    <dgm:pt modelId="{0D12AC48-5FB2-40D7-A325-4F45FDDC4CF0}" type="sibTrans" cxnId="{91CEF608-3804-44D3-B7DF-F7DAC08FF803}">
      <dgm:prSet/>
      <dgm:spPr/>
      <dgm:t>
        <a:bodyPr/>
        <a:lstStyle/>
        <a:p>
          <a:endParaRPr lang="ru-RU"/>
        </a:p>
      </dgm:t>
    </dgm:pt>
    <dgm:pt modelId="{6C89AF91-E068-4DF0-BB19-1C4F159AB1D3}">
      <dgm:prSet custT="1"/>
      <dgm:spPr/>
      <dgm:t>
        <a:bodyPr/>
        <a:lstStyle/>
        <a:p>
          <a:pPr algn="just"/>
          <a:endParaRPr lang="ru-RU" sz="1650" dirty="0">
            <a:solidFill>
              <a:schemeClr val="tx2"/>
            </a:solidFill>
          </a:endParaRPr>
        </a:p>
      </dgm:t>
    </dgm:pt>
    <dgm:pt modelId="{031DF82A-4508-4E39-8F70-9AF94196EA29}" type="parTrans" cxnId="{D126A72C-5D3A-4684-8A26-9C8596E8335A}">
      <dgm:prSet/>
      <dgm:spPr/>
      <dgm:t>
        <a:bodyPr/>
        <a:lstStyle/>
        <a:p>
          <a:endParaRPr lang="ru-RU"/>
        </a:p>
      </dgm:t>
    </dgm:pt>
    <dgm:pt modelId="{3FE68063-0D02-41A3-8C92-319D44DA8C29}" type="sibTrans" cxnId="{D126A72C-5D3A-4684-8A26-9C8596E8335A}">
      <dgm:prSet/>
      <dgm:spPr/>
      <dgm:t>
        <a:bodyPr/>
        <a:lstStyle/>
        <a:p>
          <a:endParaRPr lang="ru-RU"/>
        </a:p>
      </dgm:t>
    </dgm:pt>
    <dgm:pt modelId="{D7854B13-6F0B-4CC1-9548-7D24156B2ACA}">
      <dgm:prSet custT="1"/>
      <dgm:spPr/>
      <dgm:t>
        <a:bodyPr/>
        <a:lstStyle/>
        <a:p>
          <a:pPr algn="just"/>
          <a:r>
            <a:rPr lang="ru-RU" sz="1650" dirty="0" smtClean="0">
              <a:solidFill>
                <a:schemeClr val="tx2"/>
              </a:solidFill>
            </a:rPr>
            <a:t>численность обучающихся, вовлеченных в деятельность общественных объединений, в </a:t>
          </a:r>
          <a:r>
            <a:rPr lang="ru-RU" sz="1650" dirty="0" err="1" smtClean="0">
              <a:solidFill>
                <a:schemeClr val="tx2"/>
              </a:solidFill>
            </a:rPr>
            <a:t>т.ч</a:t>
          </a:r>
          <a:r>
            <a:rPr lang="ru-RU" sz="1650" dirty="0" smtClean="0">
              <a:solidFill>
                <a:schemeClr val="tx2"/>
              </a:solidFill>
            </a:rPr>
            <a:t>. волонтерских и добровольческих, накопительным итогом – </a:t>
          </a:r>
          <a:r>
            <a:rPr lang="ru-RU" sz="1650" b="1" dirty="0" smtClean="0">
              <a:solidFill>
                <a:srgbClr val="FF0000"/>
              </a:solidFill>
            </a:rPr>
            <a:t>8,8 млн. чел.</a:t>
          </a:r>
          <a:endParaRPr lang="ru-RU" sz="1650" b="1" dirty="0">
            <a:solidFill>
              <a:srgbClr val="FF0000"/>
            </a:solidFill>
          </a:endParaRPr>
        </a:p>
      </dgm:t>
    </dgm:pt>
    <dgm:pt modelId="{DA6329A4-6C96-4D38-A6A9-FF61990311BE}" type="parTrans" cxnId="{8A94C09B-CEFE-4B2C-AC88-16C3126F733A}">
      <dgm:prSet/>
      <dgm:spPr/>
      <dgm:t>
        <a:bodyPr/>
        <a:lstStyle/>
        <a:p>
          <a:endParaRPr lang="ru-RU"/>
        </a:p>
      </dgm:t>
    </dgm:pt>
    <dgm:pt modelId="{DD939F7C-4DEB-47B2-8DCC-561986C321AF}" type="sibTrans" cxnId="{8A94C09B-CEFE-4B2C-AC88-16C3126F733A}">
      <dgm:prSet/>
      <dgm:spPr/>
      <dgm:t>
        <a:bodyPr/>
        <a:lstStyle/>
        <a:p>
          <a:endParaRPr lang="ru-RU"/>
        </a:p>
      </dgm:t>
    </dgm:pt>
    <dgm:pt modelId="{7B53F8B9-1A6D-4678-AE63-74F5330F0F33}" type="pres">
      <dgm:prSet presAssocID="{00B04B9A-4961-4487-AB7B-F87265E3786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839F6-8CB0-40AC-B47B-2F8630DD901C}" type="pres">
      <dgm:prSet presAssocID="{A6D1F059-68C6-4995-BA61-B18091C9EDB1}" presName="compNode" presStyleCnt="0"/>
      <dgm:spPr/>
    </dgm:pt>
    <dgm:pt modelId="{0423EF30-22B1-4B28-BD52-5D59E4D73661}" type="pres">
      <dgm:prSet presAssocID="{A6D1F059-68C6-4995-BA61-B18091C9EDB1}" presName="childRect" presStyleLbl="bgAcc1" presStyleIdx="0" presStyleCnt="2" custScaleY="108055" custLinFactNeighborX="-92" custLinFactNeighborY="-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E35B-7100-4DB9-8C8F-8937DBCAE887}" type="pres">
      <dgm:prSet presAssocID="{A6D1F059-68C6-4995-BA61-B18091C9ED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F9D35-E1FF-4E39-837C-2D5F5CED1C94}" type="pres">
      <dgm:prSet presAssocID="{A6D1F059-68C6-4995-BA61-B18091C9EDB1}" presName="parentRect" presStyleLbl="alignNode1" presStyleIdx="0" presStyleCnt="2" custScaleY="162116" custLinFactNeighborX="-92" custLinFactNeighborY="5145"/>
      <dgm:spPr/>
      <dgm:t>
        <a:bodyPr/>
        <a:lstStyle/>
        <a:p>
          <a:endParaRPr lang="ru-RU"/>
        </a:p>
      </dgm:t>
    </dgm:pt>
    <dgm:pt modelId="{121C507E-A246-4FF0-8775-DA9786A60B02}" type="pres">
      <dgm:prSet presAssocID="{A6D1F059-68C6-4995-BA61-B18091C9EDB1}" presName="adorn" presStyleLbl="fgAccFollowNode1" presStyleIdx="0" presStyleCnt="2" custLinFactNeighborX="3562" custLinFactNeighborY="129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C454DB-1C9F-45DF-9E61-9CFA70520B6B}" type="pres">
      <dgm:prSet presAssocID="{BB3595FE-68E4-4D3B-B280-2E1548DA1B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04BE10-D8F2-40C4-9EC7-B8488324E190}" type="pres">
      <dgm:prSet presAssocID="{B730402A-B2B5-4176-9351-8B43D7427F2E}" presName="compNode" presStyleCnt="0"/>
      <dgm:spPr/>
    </dgm:pt>
    <dgm:pt modelId="{F7B6682C-2562-4F0D-B66A-1A7B2F8FE3F5}" type="pres">
      <dgm:prSet presAssocID="{B730402A-B2B5-4176-9351-8B43D7427F2E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DF4E9-71B9-47BD-BA5C-830F18434581}" type="pres">
      <dgm:prSet presAssocID="{B730402A-B2B5-4176-9351-8B43D7427F2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B0DCF-7F09-48DA-BBA4-45DEAD37909F}" type="pres">
      <dgm:prSet presAssocID="{B730402A-B2B5-4176-9351-8B43D7427F2E}" presName="parentRect" presStyleLbl="alignNode1" presStyleIdx="1" presStyleCnt="2" custScaleY="178274" custLinFactNeighborX="426" custLinFactNeighborY="2586"/>
      <dgm:spPr/>
      <dgm:t>
        <a:bodyPr/>
        <a:lstStyle/>
        <a:p>
          <a:endParaRPr lang="ru-RU"/>
        </a:p>
      </dgm:t>
    </dgm:pt>
    <dgm:pt modelId="{FBFCC1EF-A5F7-4ED7-A638-DD996C89A219}" type="pres">
      <dgm:prSet presAssocID="{B730402A-B2B5-4176-9351-8B43D7427F2E}" presName="adorn" presStyleLbl="fgAccFollowNode1" presStyleIdx="1" presStyleCnt="2" custLinFactNeighborX="2576" custLinFactNeighborY="13511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AD31BE0-E6C6-4780-BD43-46F63073D9F2}" srcId="{A6D1F059-68C6-4995-BA61-B18091C9EDB1}" destId="{BB956C93-D8FF-42E7-B9A7-BEC123C55CFE}" srcOrd="0" destOrd="0" parTransId="{FCC492BE-CA26-4A34-AB10-F87DBC32EA15}" sibTransId="{F863BE28-02B8-497D-BDF9-DF6B2511D348}"/>
    <dgm:cxn modelId="{59B54D11-7E26-45BA-9A62-EEBBD5772764}" type="presOf" srcId="{B730402A-B2B5-4176-9351-8B43D7427F2E}" destId="{2E7B0DCF-7F09-48DA-BBA4-45DEAD37909F}" srcOrd="1" destOrd="0" presId="urn:microsoft.com/office/officeart/2005/8/layout/bList2"/>
    <dgm:cxn modelId="{AAD6AC7C-6693-476A-A252-83B6593D00EC}" srcId="{00B04B9A-4961-4487-AB7B-F87265E3786D}" destId="{B730402A-B2B5-4176-9351-8B43D7427F2E}" srcOrd="1" destOrd="0" parTransId="{304268CD-7FD4-441E-B657-60302694F880}" sibTransId="{0114F331-B86F-43FC-9DF8-4064EB44AEA7}"/>
    <dgm:cxn modelId="{145B9A9D-88AA-431A-993D-B3C363ABFEDA}" srcId="{BB956C93-D8FF-42E7-B9A7-BEC123C55CFE}" destId="{C299296A-80F0-485A-898B-16C2BB4D81E0}" srcOrd="0" destOrd="0" parTransId="{657F9DF9-D478-43CB-9AA4-B090857E3447}" sibTransId="{9AD69C75-FE5F-4EE9-8FB0-D9FFEFC3370D}"/>
    <dgm:cxn modelId="{CC341AC5-CA4A-4740-81D6-7E052ADC9339}" type="presOf" srcId="{6C89AF91-E068-4DF0-BB19-1C4F159AB1D3}" destId="{F7B6682C-2562-4F0D-B66A-1A7B2F8FE3F5}" srcOrd="0" destOrd="1" presId="urn:microsoft.com/office/officeart/2005/8/layout/bList2"/>
    <dgm:cxn modelId="{445E16E0-30AC-4697-A807-1683604850C3}" type="presOf" srcId="{963FCDCD-BFA5-413A-B0C4-50DC1BEE2BE5}" destId="{0423EF30-22B1-4B28-BD52-5D59E4D73661}" srcOrd="0" destOrd="2" presId="urn:microsoft.com/office/officeart/2005/8/layout/bList2"/>
    <dgm:cxn modelId="{3B033F53-6B93-4BCC-8189-83AD5455CD1C}" type="presOf" srcId="{A6D1F059-68C6-4995-BA61-B18091C9EDB1}" destId="{D4EF9D35-E1FF-4E39-837C-2D5F5CED1C94}" srcOrd="1" destOrd="0" presId="urn:microsoft.com/office/officeart/2005/8/layout/bList2"/>
    <dgm:cxn modelId="{8CAAA867-DE62-4CFB-89FD-6D262E8F1466}" type="presOf" srcId="{BB956C93-D8FF-42E7-B9A7-BEC123C55CFE}" destId="{0423EF30-22B1-4B28-BD52-5D59E4D73661}" srcOrd="0" destOrd="0" presId="urn:microsoft.com/office/officeart/2005/8/layout/bList2"/>
    <dgm:cxn modelId="{D7D15A86-8D59-49AD-89EE-D1A8AE72C6CC}" type="presOf" srcId="{C299296A-80F0-485A-898B-16C2BB4D81E0}" destId="{0423EF30-22B1-4B28-BD52-5D59E4D73661}" srcOrd="0" destOrd="1" presId="urn:microsoft.com/office/officeart/2005/8/layout/bList2"/>
    <dgm:cxn modelId="{C2B37F4A-C1D7-4B6F-B0A6-44351DE3EC6E}" type="presOf" srcId="{D7854B13-6F0B-4CC1-9548-7D24156B2ACA}" destId="{F7B6682C-2562-4F0D-B66A-1A7B2F8FE3F5}" srcOrd="0" destOrd="2" presId="urn:microsoft.com/office/officeart/2005/8/layout/bList2"/>
    <dgm:cxn modelId="{69C3F68D-40E2-4212-85FD-A47A6108BCE3}" type="presOf" srcId="{B730402A-B2B5-4176-9351-8B43D7427F2E}" destId="{74FDF4E9-71B9-47BD-BA5C-830F18434581}" srcOrd="0" destOrd="0" presId="urn:microsoft.com/office/officeart/2005/8/layout/bList2"/>
    <dgm:cxn modelId="{B4BBC5CC-AE25-4B3F-A97C-203069F10E94}" type="presOf" srcId="{00B04B9A-4961-4487-AB7B-F87265E3786D}" destId="{7B53F8B9-1A6D-4678-AE63-74F5330F0F33}" srcOrd="0" destOrd="0" presId="urn:microsoft.com/office/officeart/2005/8/layout/bList2"/>
    <dgm:cxn modelId="{D8124DF1-E52D-43FF-8389-84363401C8E4}" srcId="{00B04B9A-4961-4487-AB7B-F87265E3786D}" destId="{A6D1F059-68C6-4995-BA61-B18091C9EDB1}" srcOrd="0" destOrd="0" parTransId="{618FF747-CCA5-4B8A-A7F9-D29B3C9A0B08}" sibTransId="{BB3595FE-68E4-4D3B-B280-2E1548DA1B97}"/>
    <dgm:cxn modelId="{25758A59-EC78-43EF-BC56-436152D30A49}" type="presOf" srcId="{BB3595FE-68E4-4D3B-B280-2E1548DA1B97}" destId="{24C454DB-1C9F-45DF-9E61-9CFA70520B6B}" srcOrd="0" destOrd="0" presId="urn:microsoft.com/office/officeart/2005/8/layout/bList2"/>
    <dgm:cxn modelId="{22400C1A-2B9A-4605-A9DA-D8BE3B3FF2A6}" srcId="{A6D1F059-68C6-4995-BA61-B18091C9EDB1}" destId="{963FCDCD-BFA5-413A-B0C4-50DC1BEE2BE5}" srcOrd="1" destOrd="0" parTransId="{66BB86F4-166C-418F-AD0F-21EEEE271DC9}" sibTransId="{4634D853-DDF0-45EF-8D61-CEFE85668484}"/>
    <dgm:cxn modelId="{8A94C09B-CEFE-4B2C-AC88-16C3126F733A}" srcId="{B730402A-B2B5-4176-9351-8B43D7427F2E}" destId="{D7854B13-6F0B-4CC1-9548-7D24156B2ACA}" srcOrd="2" destOrd="0" parTransId="{DA6329A4-6C96-4D38-A6A9-FF61990311BE}" sibTransId="{DD939F7C-4DEB-47B2-8DCC-561986C321AF}"/>
    <dgm:cxn modelId="{4FCE148B-AD55-41AD-8E92-99037D4D67F6}" type="presOf" srcId="{A6D1F059-68C6-4995-BA61-B18091C9EDB1}" destId="{04C4E35B-7100-4DB9-8C8F-8937DBCAE887}" srcOrd="0" destOrd="0" presId="urn:microsoft.com/office/officeart/2005/8/layout/bList2"/>
    <dgm:cxn modelId="{D126A72C-5D3A-4684-8A26-9C8596E8335A}" srcId="{B730402A-B2B5-4176-9351-8B43D7427F2E}" destId="{6C89AF91-E068-4DF0-BB19-1C4F159AB1D3}" srcOrd="1" destOrd="0" parTransId="{031DF82A-4508-4E39-8F70-9AF94196EA29}" sibTransId="{3FE68063-0D02-41A3-8C92-319D44DA8C29}"/>
    <dgm:cxn modelId="{91CEF608-3804-44D3-B7DF-F7DAC08FF803}" srcId="{B730402A-B2B5-4176-9351-8B43D7427F2E}" destId="{0FDD1C4D-69F8-4B55-97B5-64D9E665C608}" srcOrd="0" destOrd="0" parTransId="{279A9DE8-64DB-4350-BA73-D5E300099839}" sibTransId="{0D12AC48-5FB2-40D7-A325-4F45FDDC4CF0}"/>
    <dgm:cxn modelId="{3AD8ECC7-1A4D-4A22-AD2F-2C6DB721FBDE}" type="presOf" srcId="{0FDD1C4D-69F8-4B55-97B5-64D9E665C608}" destId="{F7B6682C-2562-4F0D-B66A-1A7B2F8FE3F5}" srcOrd="0" destOrd="0" presId="urn:microsoft.com/office/officeart/2005/8/layout/bList2"/>
    <dgm:cxn modelId="{7C08DE9C-C5D6-481B-A8BB-9FB25D938693}" type="presParOf" srcId="{7B53F8B9-1A6D-4678-AE63-74F5330F0F33}" destId="{445839F6-8CB0-40AC-B47B-2F8630DD901C}" srcOrd="0" destOrd="0" presId="urn:microsoft.com/office/officeart/2005/8/layout/bList2"/>
    <dgm:cxn modelId="{5691FFA4-04B5-4C22-A8F7-27C2EFAAA148}" type="presParOf" srcId="{445839F6-8CB0-40AC-B47B-2F8630DD901C}" destId="{0423EF30-22B1-4B28-BD52-5D59E4D73661}" srcOrd="0" destOrd="0" presId="urn:microsoft.com/office/officeart/2005/8/layout/bList2"/>
    <dgm:cxn modelId="{DFD56ED0-6AE0-4D26-9B3F-CFEEAB970875}" type="presParOf" srcId="{445839F6-8CB0-40AC-B47B-2F8630DD901C}" destId="{04C4E35B-7100-4DB9-8C8F-8937DBCAE887}" srcOrd="1" destOrd="0" presId="urn:microsoft.com/office/officeart/2005/8/layout/bList2"/>
    <dgm:cxn modelId="{D7ADA2EC-8986-4545-B67F-E67A6165EF00}" type="presParOf" srcId="{445839F6-8CB0-40AC-B47B-2F8630DD901C}" destId="{D4EF9D35-E1FF-4E39-837C-2D5F5CED1C94}" srcOrd="2" destOrd="0" presId="urn:microsoft.com/office/officeart/2005/8/layout/bList2"/>
    <dgm:cxn modelId="{62EC99FA-8289-4046-8DDC-A265B5A5F4F0}" type="presParOf" srcId="{445839F6-8CB0-40AC-B47B-2F8630DD901C}" destId="{121C507E-A246-4FF0-8775-DA9786A60B02}" srcOrd="3" destOrd="0" presId="urn:microsoft.com/office/officeart/2005/8/layout/bList2"/>
    <dgm:cxn modelId="{79247B41-0A6C-4DD0-AF0E-397DF80ACA35}" type="presParOf" srcId="{7B53F8B9-1A6D-4678-AE63-74F5330F0F33}" destId="{24C454DB-1C9F-45DF-9E61-9CFA70520B6B}" srcOrd="1" destOrd="0" presId="urn:microsoft.com/office/officeart/2005/8/layout/bList2"/>
    <dgm:cxn modelId="{6FF9FAA4-7CF7-4B9D-8DC4-77B80447A82E}" type="presParOf" srcId="{7B53F8B9-1A6D-4678-AE63-74F5330F0F33}" destId="{F604BE10-D8F2-40C4-9EC7-B8488324E190}" srcOrd="2" destOrd="0" presId="urn:microsoft.com/office/officeart/2005/8/layout/bList2"/>
    <dgm:cxn modelId="{6DF94A69-BA95-47C0-920E-E9DCCB27C332}" type="presParOf" srcId="{F604BE10-D8F2-40C4-9EC7-B8488324E190}" destId="{F7B6682C-2562-4F0D-B66A-1A7B2F8FE3F5}" srcOrd="0" destOrd="0" presId="urn:microsoft.com/office/officeart/2005/8/layout/bList2"/>
    <dgm:cxn modelId="{FB3015EB-FD1B-45C6-9309-EA9498488E67}" type="presParOf" srcId="{F604BE10-D8F2-40C4-9EC7-B8488324E190}" destId="{74FDF4E9-71B9-47BD-BA5C-830F18434581}" srcOrd="1" destOrd="0" presId="urn:microsoft.com/office/officeart/2005/8/layout/bList2"/>
    <dgm:cxn modelId="{F289BE5A-8A84-4F19-9464-C1C997BF8982}" type="presParOf" srcId="{F604BE10-D8F2-40C4-9EC7-B8488324E190}" destId="{2E7B0DCF-7F09-48DA-BBA4-45DEAD37909F}" srcOrd="2" destOrd="0" presId="urn:microsoft.com/office/officeart/2005/8/layout/bList2"/>
    <dgm:cxn modelId="{EFF7F604-E44E-44CB-97E8-4FA811B76B33}" type="presParOf" srcId="{F604BE10-D8F2-40C4-9EC7-B8488324E190}" destId="{FBFCC1EF-A5F7-4ED7-A638-DD996C89A2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0E4D2-3536-4B08-A8DD-04EC9B5A4583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</dgm:pt>
    <dgm:pt modelId="{287B31B3-5335-4310-ABF4-995EDB7EA248}">
      <dgm:prSet phldrT="[Текст]" custT="1"/>
      <dgm:spPr/>
      <dgm:t>
        <a:bodyPr/>
        <a:lstStyle/>
        <a:p>
          <a:r>
            <a:rPr lang="ru-RU" sz="1400" smtClean="0"/>
            <a:t>Современная школа</a:t>
          </a:r>
          <a:endParaRPr lang="ru-RU" sz="1400"/>
        </a:p>
      </dgm:t>
    </dgm:pt>
    <dgm:pt modelId="{6B5136B1-4DB5-470A-9BF5-070DCFFEE4BB}" type="parTrans" cxnId="{E487122D-A79B-48AD-8E4F-1F90266753E2}">
      <dgm:prSet/>
      <dgm:spPr/>
      <dgm:t>
        <a:bodyPr/>
        <a:lstStyle/>
        <a:p>
          <a:endParaRPr lang="ru-RU"/>
        </a:p>
      </dgm:t>
    </dgm:pt>
    <dgm:pt modelId="{4957FEB3-A832-4D40-9A9E-8060867FE1FE}" type="sibTrans" cxnId="{E487122D-A79B-48AD-8E4F-1F90266753E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B052808-E3A4-440B-91CA-9E8B7EA9A558}">
      <dgm:prSet custT="1"/>
      <dgm:spPr/>
      <dgm:t>
        <a:bodyPr/>
        <a:lstStyle/>
        <a:p>
          <a:r>
            <a:rPr lang="ru-RU" sz="1400" dirty="0" smtClean="0"/>
            <a:t>Успех каждого ребенка</a:t>
          </a:r>
          <a:endParaRPr lang="ru-RU" sz="1400" dirty="0"/>
        </a:p>
      </dgm:t>
    </dgm:pt>
    <dgm:pt modelId="{7BA10DE0-D122-465C-B096-D5179723D236}" type="parTrans" cxnId="{83BDC202-C240-4A11-8402-5C103D47A5DC}">
      <dgm:prSet/>
      <dgm:spPr/>
      <dgm:t>
        <a:bodyPr/>
        <a:lstStyle/>
        <a:p>
          <a:endParaRPr lang="ru-RU"/>
        </a:p>
      </dgm:t>
    </dgm:pt>
    <dgm:pt modelId="{B22F6B05-E19B-4BC8-BCA0-62F7DDAAAA50}" type="sibTrans" cxnId="{83BDC202-C240-4A11-8402-5C103D47A5D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0A8E42D-5239-4E53-B0C0-9F198AFBDA5C}">
      <dgm:prSet custT="1"/>
      <dgm:spPr/>
      <dgm:t>
        <a:bodyPr/>
        <a:lstStyle/>
        <a:p>
          <a:r>
            <a:rPr lang="ru-RU" sz="1400" dirty="0" smtClean="0"/>
            <a:t>Поддержка семей, имеющих детей</a:t>
          </a:r>
          <a:endParaRPr lang="ru-RU" sz="1400" dirty="0"/>
        </a:p>
      </dgm:t>
    </dgm:pt>
    <dgm:pt modelId="{10A93FEF-BC01-4329-B8D1-5D8074ED0FC2}" type="parTrans" cxnId="{F99F93C4-CD37-401C-B9F4-DB55FACAFB35}">
      <dgm:prSet/>
      <dgm:spPr/>
      <dgm:t>
        <a:bodyPr/>
        <a:lstStyle/>
        <a:p>
          <a:endParaRPr lang="ru-RU"/>
        </a:p>
      </dgm:t>
    </dgm:pt>
    <dgm:pt modelId="{D076AEAA-170C-4F5D-A459-BC8A3BD25855}" type="sibTrans" cxnId="{F99F93C4-CD37-401C-B9F4-DB55FACAFB3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A159DE0-A0D3-4257-9F4F-833FF8806C44}">
      <dgm:prSet custT="1"/>
      <dgm:spPr/>
      <dgm:t>
        <a:bodyPr/>
        <a:lstStyle/>
        <a:p>
          <a:r>
            <a:rPr lang="ru-RU" sz="1400" dirty="0" smtClean="0"/>
            <a:t>Цифровая образовательная среда</a:t>
          </a:r>
          <a:endParaRPr lang="ru-RU" sz="1400" dirty="0"/>
        </a:p>
      </dgm:t>
    </dgm:pt>
    <dgm:pt modelId="{5534492A-E563-4409-B788-6CFB846A2EFE}" type="parTrans" cxnId="{D3AE94E0-A3FB-460A-8406-3E13B54E164C}">
      <dgm:prSet/>
      <dgm:spPr/>
      <dgm:t>
        <a:bodyPr/>
        <a:lstStyle/>
        <a:p>
          <a:endParaRPr lang="ru-RU"/>
        </a:p>
      </dgm:t>
    </dgm:pt>
    <dgm:pt modelId="{35968F45-6009-4291-8F01-A906D2D1633D}" type="sibTrans" cxnId="{D3AE94E0-A3FB-460A-8406-3E13B54E164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88DDC42-96C5-4DF9-876B-8B597966D6A9}">
      <dgm:prSet custT="1"/>
      <dgm:spPr/>
      <dgm:t>
        <a:bodyPr/>
        <a:lstStyle/>
        <a:p>
          <a:r>
            <a:rPr lang="ru-RU" sz="1400" dirty="0" smtClean="0"/>
            <a:t>Учитель будущего</a:t>
          </a:r>
          <a:endParaRPr lang="ru-RU" sz="1400" dirty="0"/>
        </a:p>
      </dgm:t>
    </dgm:pt>
    <dgm:pt modelId="{4844B91F-7743-4DFE-AAE1-C470EAE028DC}" type="parTrans" cxnId="{4A75D82F-DFD3-4FD4-9058-206143CA9770}">
      <dgm:prSet/>
      <dgm:spPr/>
      <dgm:t>
        <a:bodyPr/>
        <a:lstStyle/>
        <a:p>
          <a:endParaRPr lang="ru-RU"/>
        </a:p>
      </dgm:t>
    </dgm:pt>
    <dgm:pt modelId="{943BC208-7A41-435D-8CA9-A6E47E3CA338}" type="sibTrans" cxnId="{4A75D82F-DFD3-4FD4-9058-206143CA977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D788694E-F5CE-4B8B-BAF0-89E10DB71206}">
      <dgm:prSet custT="1"/>
      <dgm:spPr/>
      <dgm:t>
        <a:bodyPr/>
        <a:lstStyle/>
        <a:p>
          <a:r>
            <a:rPr lang="ru-RU" sz="1400" dirty="0" smtClean="0"/>
            <a:t>Молодые </a:t>
          </a:r>
          <a:r>
            <a:rPr lang="ru-RU" sz="1400" dirty="0" err="1" smtClean="0"/>
            <a:t>профессио-налы</a:t>
          </a:r>
          <a:endParaRPr lang="ru-RU" sz="1400" dirty="0"/>
        </a:p>
      </dgm:t>
    </dgm:pt>
    <dgm:pt modelId="{6CBF7293-3680-4ED1-82C6-620A66DD01F3}" type="parTrans" cxnId="{53FC40C0-7204-47A5-AD86-AE8DFDB93B27}">
      <dgm:prSet/>
      <dgm:spPr/>
      <dgm:t>
        <a:bodyPr/>
        <a:lstStyle/>
        <a:p>
          <a:endParaRPr lang="ru-RU"/>
        </a:p>
      </dgm:t>
    </dgm:pt>
    <dgm:pt modelId="{F1F22A3C-30E4-48EF-9250-B6509EB055C8}" type="sibTrans" cxnId="{53FC40C0-7204-47A5-AD86-AE8DFDB93B27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6F959CC-119E-47FE-926A-CDDC102CFE25}">
      <dgm:prSet custT="1"/>
      <dgm:spPr/>
      <dgm:t>
        <a:bodyPr/>
        <a:lstStyle/>
        <a:p>
          <a:r>
            <a:rPr lang="ru-RU" sz="1400" dirty="0" smtClean="0"/>
            <a:t>Социальная активность</a:t>
          </a:r>
          <a:endParaRPr lang="ru-RU" sz="1400" dirty="0"/>
        </a:p>
      </dgm:t>
    </dgm:pt>
    <dgm:pt modelId="{687E3EE5-0B3B-47A1-AC46-3BBA2E779BE5}" type="parTrans" cxnId="{AA638B51-7E11-469B-BAA5-4BBC6BA68B87}">
      <dgm:prSet/>
      <dgm:spPr/>
      <dgm:t>
        <a:bodyPr/>
        <a:lstStyle/>
        <a:p>
          <a:endParaRPr lang="ru-RU"/>
        </a:p>
      </dgm:t>
    </dgm:pt>
    <dgm:pt modelId="{8F2AF4AF-FB0B-4630-A5CA-DD52F0D0C2C0}" type="sibTrans" cxnId="{AA638B51-7E11-469B-BAA5-4BBC6BA68B87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113D94C2-5AFD-4868-AB32-DA48A1A278FB}">
      <dgm:prSet custT="1"/>
      <dgm:spPr/>
      <dgm:t>
        <a:bodyPr/>
        <a:lstStyle/>
        <a:p>
          <a:r>
            <a:rPr lang="ru-RU" sz="1400" dirty="0" smtClean="0"/>
            <a:t>Экспорт образования</a:t>
          </a:r>
          <a:endParaRPr lang="ru-RU" sz="1400" dirty="0"/>
        </a:p>
      </dgm:t>
    </dgm:pt>
    <dgm:pt modelId="{7D91741D-B3E7-4139-859A-78F8522F4669}" type="parTrans" cxnId="{192C8ED9-8E2D-4115-86F7-314F3F6D4833}">
      <dgm:prSet/>
      <dgm:spPr/>
      <dgm:t>
        <a:bodyPr/>
        <a:lstStyle/>
        <a:p>
          <a:endParaRPr lang="ru-RU"/>
        </a:p>
      </dgm:t>
    </dgm:pt>
    <dgm:pt modelId="{EB2ACC94-A289-43E2-9C28-744D205F176C}" type="sibTrans" cxnId="{192C8ED9-8E2D-4115-86F7-314F3F6D4833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2F550C7-2F76-48E2-B3E7-57C0012F53D5}">
      <dgm:prSet custT="1"/>
      <dgm:spPr/>
      <dgm:t>
        <a:bodyPr/>
        <a:lstStyle/>
        <a:p>
          <a:r>
            <a:rPr lang="ru-RU" sz="1400" dirty="0" smtClean="0"/>
            <a:t>Социальные лифты для каждого</a:t>
          </a:r>
          <a:endParaRPr lang="ru-RU" sz="1400" dirty="0"/>
        </a:p>
      </dgm:t>
    </dgm:pt>
    <dgm:pt modelId="{CBD7553A-8495-4D38-B1D5-D1DE7906CB90}" type="parTrans" cxnId="{9C211B13-41B3-4EC7-83B2-EA3DCDFCE0E8}">
      <dgm:prSet/>
      <dgm:spPr/>
      <dgm:t>
        <a:bodyPr/>
        <a:lstStyle/>
        <a:p>
          <a:endParaRPr lang="ru-RU"/>
        </a:p>
      </dgm:t>
    </dgm:pt>
    <dgm:pt modelId="{F59E043A-0303-4A9D-B0B7-78B4E81B8221}" type="sibTrans" cxnId="{9C211B13-41B3-4EC7-83B2-EA3DCDFCE0E8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8B84048-3CB8-44E9-80D6-6DD91496BF3E}">
      <dgm:prSet custT="1"/>
      <dgm:spPr/>
      <dgm:t>
        <a:bodyPr/>
        <a:lstStyle/>
        <a:p>
          <a:r>
            <a:rPr lang="ru-RU" sz="1400" smtClean="0"/>
            <a:t>Новые возможности для каждого</a:t>
          </a:r>
          <a:endParaRPr lang="ru-RU" sz="1400" dirty="0"/>
        </a:p>
      </dgm:t>
    </dgm:pt>
    <dgm:pt modelId="{7306DA1F-A4D8-4D6B-9071-2B84E3441A83}" type="parTrans" cxnId="{93171663-FD64-4A17-89C3-36A801069D63}">
      <dgm:prSet/>
      <dgm:spPr/>
      <dgm:t>
        <a:bodyPr/>
        <a:lstStyle/>
        <a:p>
          <a:endParaRPr lang="ru-RU"/>
        </a:p>
      </dgm:t>
    </dgm:pt>
    <dgm:pt modelId="{9A90E98B-C38A-4F27-B59B-7364B109D0F3}" type="sibTrans" cxnId="{93171663-FD64-4A17-89C3-36A801069D63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2F3E777-42EF-4677-9C9E-A180C979B7C4}" type="pres">
      <dgm:prSet presAssocID="{1AA0E4D2-3536-4B08-A8DD-04EC9B5A4583}" presName="Name0" presStyleCnt="0">
        <dgm:presLayoutVars>
          <dgm:chMax val="21"/>
          <dgm:chPref val="21"/>
        </dgm:presLayoutVars>
      </dgm:prSet>
      <dgm:spPr/>
    </dgm:pt>
    <dgm:pt modelId="{8E31EA8D-C531-427A-A355-C495753A2B9D}" type="pres">
      <dgm:prSet presAssocID="{287B31B3-5335-4310-ABF4-995EDB7EA248}" presName="text1" presStyleCnt="0"/>
      <dgm:spPr/>
    </dgm:pt>
    <dgm:pt modelId="{B2602C46-EE3B-49CE-8570-CB418A0A294B}" type="pres">
      <dgm:prSet presAssocID="{287B31B3-5335-4310-ABF4-995EDB7EA248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3AEE4-7056-4096-8CE6-7D526C3E5AAB}" type="pres">
      <dgm:prSet presAssocID="{287B31B3-5335-4310-ABF4-995EDB7EA248}" presName="textaccent1" presStyleCnt="0"/>
      <dgm:spPr/>
    </dgm:pt>
    <dgm:pt modelId="{5D7AA968-2654-484F-838E-630F3F0FD6EC}" type="pres">
      <dgm:prSet presAssocID="{287B31B3-5335-4310-ABF4-995EDB7EA248}" presName="accentRepeatNode" presStyleLbl="solidAlignAcc1" presStyleIdx="0" presStyleCnt="20"/>
      <dgm:spPr/>
    </dgm:pt>
    <dgm:pt modelId="{1F0A3903-B76D-4309-8D80-B77E192A09A5}" type="pres">
      <dgm:prSet presAssocID="{4957FEB3-A832-4D40-9A9E-8060867FE1FE}" presName="image1" presStyleCnt="0"/>
      <dgm:spPr/>
    </dgm:pt>
    <dgm:pt modelId="{B92CC24F-1222-4588-BD06-E2036E34025A}" type="pres">
      <dgm:prSet presAssocID="{4957FEB3-A832-4D40-9A9E-8060867FE1FE}" presName="imageRepeatNode" presStyleLbl="alignAcc1" presStyleIdx="0" presStyleCnt="10"/>
      <dgm:spPr/>
      <dgm:t>
        <a:bodyPr/>
        <a:lstStyle/>
        <a:p>
          <a:endParaRPr lang="ru-RU"/>
        </a:p>
      </dgm:t>
    </dgm:pt>
    <dgm:pt modelId="{2638BFBC-CCC5-49D1-A704-212E63A1A0A8}" type="pres">
      <dgm:prSet presAssocID="{4957FEB3-A832-4D40-9A9E-8060867FE1FE}" presName="imageaccent1" presStyleCnt="0"/>
      <dgm:spPr/>
    </dgm:pt>
    <dgm:pt modelId="{4D9F2B11-A0F1-49AA-85A8-CF395AE8FCD1}" type="pres">
      <dgm:prSet presAssocID="{4957FEB3-A832-4D40-9A9E-8060867FE1FE}" presName="accentRepeatNode" presStyleLbl="solidAlignAcc1" presStyleIdx="1" presStyleCnt="20"/>
      <dgm:spPr/>
    </dgm:pt>
    <dgm:pt modelId="{22E6C8FD-9FD7-4707-AE7E-F95838DDF374}" type="pres">
      <dgm:prSet presAssocID="{6B052808-E3A4-440B-91CA-9E8B7EA9A558}" presName="text2" presStyleCnt="0"/>
      <dgm:spPr/>
    </dgm:pt>
    <dgm:pt modelId="{DAF7822C-AD91-4643-850D-16AFF2BE86D7}" type="pres">
      <dgm:prSet presAssocID="{6B052808-E3A4-440B-91CA-9E8B7EA9A558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B0147-BF23-4FEA-AD54-FA2B0A967FF3}" type="pres">
      <dgm:prSet presAssocID="{6B052808-E3A4-440B-91CA-9E8B7EA9A558}" presName="textaccent2" presStyleCnt="0"/>
      <dgm:spPr/>
    </dgm:pt>
    <dgm:pt modelId="{5667C2A3-0590-46CF-9624-BEFBCDC2BE88}" type="pres">
      <dgm:prSet presAssocID="{6B052808-E3A4-440B-91CA-9E8B7EA9A558}" presName="accentRepeatNode" presStyleLbl="solidAlignAcc1" presStyleIdx="2" presStyleCnt="20"/>
      <dgm:spPr/>
    </dgm:pt>
    <dgm:pt modelId="{4C3433BD-0D26-4B0B-91B7-A53AB5D07783}" type="pres">
      <dgm:prSet presAssocID="{B22F6B05-E19B-4BC8-BCA0-62F7DDAAAA50}" presName="image2" presStyleCnt="0"/>
      <dgm:spPr/>
    </dgm:pt>
    <dgm:pt modelId="{EBB0C78B-4159-4DBD-8B1D-36FEC81A085D}" type="pres">
      <dgm:prSet presAssocID="{B22F6B05-E19B-4BC8-BCA0-62F7DDAAAA50}" presName="imageRepeatNode" presStyleLbl="alignAcc1" presStyleIdx="1" presStyleCnt="10"/>
      <dgm:spPr/>
      <dgm:t>
        <a:bodyPr/>
        <a:lstStyle/>
        <a:p>
          <a:endParaRPr lang="ru-RU"/>
        </a:p>
      </dgm:t>
    </dgm:pt>
    <dgm:pt modelId="{F0971425-A10E-4958-BB9C-7CCBEBB798A9}" type="pres">
      <dgm:prSet presAssocID="{B22F6B05-E19B-4BC8-BCA0-62F7DDAAAA50}" presName="imageaccent2" presStyleCnt="0"/>
      <dgm:spPr/>
    </dgm:pt>
    <dgm:pt modelId="{E4637D5F-DB40-4A22-96F0-08C2A932EBD5}" type="pres">
      <dgm:prSet presAssocID="{B22F6B05-E19B-4BC8-BCA0-62F7DDAAAA50}" presName="accentRepeatNode" presStyleLbl="solidAlignAcc1" presStyleIdx="3" presStyleCnt="20"/>
      <dgm:spPr/>
    </dgm:pt>
    <dgm:pt modelId="{E0262C4E-A896-469A-A66A-5DA72D18666C}" type="pres">
      <dgm:prSet presAssocID="{40A8E42D-5239-4E53-B0C0-9F198AFBDA5C}" presName="text3" presStyleCnt="0"/>
      <dgm:spPr/>
    </dgm:pt>
    <dgm:pt modelId="{60D20F79-1B56-45EA-8FCB-9D80BB3ED675}" type="pres">
      <dgm:prSet presAssocID="{40A8E42D-5239-4E53-B0C0-9F198AFBDA5C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FA830-5D7E-4324-9468-54EEE078F75C}" type="pres">
      <dgm:prSet presAssocID="{40A8E42D-5239-4E53-B0C0-9F198AFBDA5C}" presName="textaccent3" presStyleCnt="0"/>
      <dgm:spPr/>
    </dgm:pt>
    <dgm:pt modelId="{09F8F81A-E7BE-4BEC-9C2D-4937B18D79A6}" type="pres">
      <dgm:prSet presAssocID="{40A8E42D-5239-4E53-B0C0-9F198AFBDA5C}" presName="accentRepeatNode" presStyleLbl="solidAlignAcc1" presStyleIdx="4" presStyleCnt="20"/>
      <dgm:spPr/>
    </dgm:pt>
    <dgm:pt modelId="{54DEB876-2F6F-4495-9C18-00A11BB4FEB5}" type="pres">
      <dgm:prSet presAssocID="{D076AEAA-170C-4F5D-A459-BC8A3BD25855}" presName="image3" presStyleCnt="0"/>
      <dgm:spPr/>
    </dgm:pt>
    <dgm:pt modelId="{118B3CC8-45BB-4D92-952C-CECB3BB52B46}" type="pres">
      <dgm:prSet presAssocID="{D076AEAA-170C-4F5D-A459-BC8A3BD25855}" presName="imageRepeatNode" presStyleLbl="alignAcc1" presStyleIdx="2" presStyleCnt="10"/>
      <dgm:spPr/>
      <dgm:t>
        <a:bodyPr/>
        <a:lstStyle/>
        <a:p>
          <a:endParaRPr lang="ru-RU"/>
        </a:p>
      </dgm:t>
    </dgm:pt>
    <dgm:pt modelId="{66C4EAC9-65A8-4803-A029-B7A7139B622A}" type="pres">
      <dgm:prSet presAssocID="{D076AEAA-170C-4F5D-A459-BC8A3BD25855}" presName="imageaccent3" presStyleCnt="0"/>
      <dgm:spPr/>
    </dgm:pt>
    <dgm:pt modelId="{EA33B044-D37C-4F0E-B34C-8C304465788C}" type="pres">
      <dgm:prSet presAssocID="{D076AEAA-170C-4F5D-A459-BC8A3BD25855}" presName="accentRepeatNode" presStyleLbl="solidAlignAcc1" presStyleIdx="5" presStyleCnt="20"/>
      <dgm:spPr/>
    </dgm:pt>
    <dgm:pt modelId="{78326F32-FD18-4860-B259-5DD2AE2977FA}" type="pres">
      <dgm:prSet presAssocID="{AA159DE0-A0D3-4257-9F4F-833FF8806C44}" presName="text4" presStyleCnt="0"/>
      <dgm:spPr/>
    </dgm:pt>
    <dgm:pt modelId="{503ADB4F-3926-46F4-A872-74F126D3AA2F}" type="pres">
      <dgm:prSet presAssocID="{AA159DE0-A0D3-4257-9F4F-833FF8806C44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DA0E-9004-4F16-A8BD-1DEC872F8F0B}" type="pres">
      <dgm:prSet presAssocID="{AA159DE0-A0D3-4257-9F4F-833FF8806C44}" presName="textaccent4" presStyleCnt="0"/>
      <dgm:spPr/>
    </dgm:pt>
    <dgm:pt modelId="{7AE38B95-A061-4700-98C5-693A5A7EADF6}" type="pres">
      <dgm:prSet presAssocID="{AA159DE0-A0D3-4257-9F4F-833FF8806C44}" presName="accentRepeatNode" presStyleLbl="solidAlignAcc1" presStyleIdx="6" presStyleCnt="20"/>
      <dgm:spPr/>
    </dgm:pt>
    <dgm:pt modelId="{766B322D-9456-48BE-B244-9751E4F77E13}" type="pres">
      <dgm:prSet presAssocID="{35968F45-6009-4291-8F01-A906D2D1633D}" presName="image4" presStyleCnt="0"/>
      <dgm:spPr/>
    </dgm:pt>
    <dgm:pt modelId="{FA537FF4-5292-4541-806B-BF06DFCD0063}" type="pres">
      <dgm:prSet presAssocID="{35968F45-6009-4291-8F01-A906D2D1633D}" presName="imageRepeatNode" presStyleLbl="alignAcc1" presStyleIdx="3" presStyleCnt="10"/>
      <dgm:spPr/>
      <dgm:t>
        <a:bodyPr/>
        <a:lstStyle/>
        <a:p>
          <a:endParaRPr lang="ru-RU"/>
        </a:p>
      </dgm:t>
    </dgm:pt>
    <dgm:pt modelId="{395142CB-FFD1-4705-BA5C-27CB0A232EFC}" type="pres">
      <dgm:prSet presAssocID="{35968F45-6009-4291-8F01-A906D2D1633D}" presName="imageaccent4" presStyleCnt="0"/>
      <dgm:spPr/>
    </dgm:pt>
    <dgm:pt modelId="{84F0B29A-86AD-4CE1-B28D-7DBDB0EE8F30}" type="pres">
      <dgm:prSet presAssocID="{35968F45-6009-4291-8F01-A906D2D1633D}" presName="accentRepeatNode" presStyleLbl="solidAlignAcc1" presStyleIdx="7" presStyleCnt="20"/>
      <dgm:spPr/>
    </dgm:pt>
    <dgm:pt modelId="{FF5042EF-E0C7-4E99-9E5A-36408C6207A8}" type="pres">
      <dgm:prSet presAssocID="{888DDC42-96C5-4DF9-876B-8B597966D6A9}" presName="text5" presStyleCnt="0"/>
      <dgm:spPr/>
    </dgm:pt>
    <dgm:pt modelId="{3BC82289-1C80-4B28-BFE7-801DB381CD5D}" type="pres">
      <dgm:prSet presAssocID="{888DDC42-96C5-4DF9-876B-8B597966D6A9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D36D7-C5FD-46FA-BA62-7D0BE8D6018F}" type="pres">
      <dgm:prSet presAssocID="{888DDC42-96C5-4DF9-876B-8B597966D6A9}" presName="textaccent5" presStyleCnt="0"/>
      <dgm:spPr/>
    </dgm:pt>
    <dgm:pt modelId="{424334D4-CFB0-4700-AB7C-AF06F839225B}" type="pres">
      <dgm:prSet presAssocID="{888DDC42-96C5-4DF9-876B-8B597966D6A9}" presName="accentRepeatNode" presStyleLbl="solidAlignAcc1" presStyleIdx="8" presStyleCnt="20"/>
      <dgm:spPr/>
    </dgm:pt>
    <dgm:pt modelId="{52AA8106-9DCF-4DBD-AFCA-CF03FFBED5BE}" type="pres">
      <dgm:prSet presAssocID="{943BC208-7A41-435D-8CA9-A6E47E3CA338}" presName="image5" presStyleCnt="0"/>
      <dgm:spPr/>
    </dgm:pt>
    <dgm:pt modelId="{FA2D493A-D6AF-43DA-B4B6-18AA29E3F357}" type="pres">
      <dgm:prSet presAssocID="{943BC208-7A41-435D-8CA9-A6E47E3CA338}" presName="imageRepeatNode" presStyleLbl="alignAcc1" presStyleIdx="4" presStyleCnt="10"/>
      <dgm:spPr/>
      <dgm:t>
        <a:bodyPr/>
        <a:lstStyle/>
        <a:p>
          <a:endParaRPr lang="ru-RU"/>
        </a:p>
      </dgm:t>
    </dgm:pt>
    <dgm:pt modelId="{7233BB77-D141-41EF-90FC-0A8571B4EF3E}" type="pres">
      <dgm:prSet presAssocID="{943BC208-7A41-435D-8CA9-A6E47E3CA338}" presName="imageaccent5" presStyleCnt="0"/>
      <dgm:spPr/>
    </dgm:pt>
    <dgm:pt modelId="{43A07C1A-4141-46B2-93CA-A64818C214D2}" type="pres">
      <dgm:prSet presAssocID="{943BC208-7A41-435D-8CA9-A6E47E3CA338}" presName="accentRepeatNode" presStyleLbl="solidAlignAcc1" presStyleIdx="9" presStyleCnt="20"/>
      <dgm:spPr/>
    </dgm:pt>
    <dgm:pt modelId="{CD3BE190-CA26-41BF-93B8-BD0FA3175A65}" type="pres">
      <dgm:prSet presAssocID="{D788694E-F5CE-4B8B-BAF0-89E10DB71206}" presName="text6" presStyleCnt="0"/>
      <dgm:spPr/>
    </dgm:pt>
    <dgm:pt modelId="{10ED654A-3851-48FB-8680-F36EB2801E26}" type="pres">
      <dgm:prSet presAssocID="{D788694E-F5CE-4B8B-BAF0-89E10DB71206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11728-D148-479C-903B-E42F0192E5CE}" type="pres">
      <dgm:prSet presAssocID="{D788694E-F5CE-4B8B-BAF0-89E10DB71206}" presName="textaccent6" presStyleCnt="0"/>
      <dgm:spPr/>
    </dgm:pt>
    <dgm:pt modelId="{81BAFFBE-96F1-434A-A094-25083F64A3CC}" type="pres">
      <dgm:prSet presAssocID="{D788694E-F5CE-4B8B-BAF0-89E10DB71206}" presName="accentRepeatNode" presStyleLbl="solidAlignAcc1" presStyleIdx="10" presStyleCnt="20"/>
      <dgm:spPr/>
    </dgm:pt>
    <dgm:pt modelId="{7C5C7D81-6335-4CD7-A03F-FEC35225EDCC}" type="pres">
      <dgm:prSet presAssocID="{F1F22A3C-30E4-48EF-9250-B6509EB055C8}" presName="image6" presStyleCnt="0"/>
      <dgm:spPr/>
    </dgm:pt>
    <dgm:pt modelId="{457478E9-7ABE-4347-8C48-8824314DF4EF}" type="pres">
      <dgm:prSet presAssocID="{F1F22A3C-30E4-48EF-9250-B6509EB055C8}" presName="imageRepeatNode" presStyleLbl="alignAcc1" presStyleIdx="5" presStyleCnt="10"/>
      <dgm:spPr/>
      <dgm:t>
        <a:bodyPr/>
        <a:lstStyle/>
        <a:p>
          <a:endParaRPr lang="ru-RU"/>
        </a:p>
      </dgm:t>
    </dgm:pt>
    <dgm:pt modelId="{8BA4B4D2-2CFB-4DF8-BFDF-62350FA62711}" type="pres">
      <dgm:prSet presAssocID="{F1F22A3C-30E4-48EF-9250-B6509EB055C8}" presName="imageaccent6" presStyleCnt="0"/>
      <dgm:spPr/>
    </dgm:pt>
    <dgm:pt modelId="{BC3A9ECD-941E-47FC-82FA-772D27AAFD27}" type="pres">
      <dgm:prSet presAssocID="{F1F22A3C-30E4-48EF-9250-B6509EB055C8}" presName="accentRepeatNode" presStyleLbl="solidAlignAcc1" presStyleIdx="11" presStyleCnt="20"/>
      <dgm:spPr/>
    </dgm:pt>
    <dgm:pt modelId="{63A74AE0-AAC2-4E13-9C6B-2951D4A51674}" type="pres">
      <dgm:prSet presAssocID="{88B84048-3CB8-44E9-80D6-6DD91496BF3E}" presName="text7" presStyleCnt="0"/>
      <dgm:spPr/>
    </dgm:pt>
    <dgm:pt modelId="{ACAFF7CB-865D-459C-87D1-F72ABE482364}" type="pres">
      <dgm:prSet presAssocID="{88B84048-3CB8-44E9-80D6-6DD91496BF3E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FFD35-058C-417C-8777-C5BF9A4BF76E}" type="pres">
      <dgm:prSet presAssocID="{88B84048-3CB8-44E9-80D6-6DD91496BF3E}" presName="textaccent7" presStyleCnt="0"/>
      <dgm:spPr/>
    </dgm:pt>
    <dgm:pt modelId="{C47CC6E2-A4A7-4985-9D50-1087DE54001E}" type="pres">
      <dgm:prSet presAssocID="{88B84048-3CB8-44E9-80D6-6DD91496BF3E}" presName="accentRepeatNode" presStyleLbl="solidAlignAcc1" presStyleIdx="12" presStyleCnt="20"/>
      <dgm:spPr/>
    </dgm:pt>
    <dgm:pt modelId="{49FDD437-CEBB-419E-AD7B-383EA0B2CDF8}" type="pres">
      <dgm:prSet presAssocID="{9A90E98B-C38A-4F27-B59B-7364B109D0F3}" presName="image7" presStyleCnt="0"/>
      <dgm:spPr/>
    </dgm:pt>
    <dgm:pt modelId="{12EBD2B4-D981-42BA-B021-6558CC1D17A1}" type="pres">
      <dgm:prSet presAssocID="{9A90E98B-C38A-4F27-B59B-7364B109D0F3}" presName="imageRepeatNode" presStyleLbl="alignAcc1" presStyleIdx="6" presStyleCnt="10"/>
      <dgm:spPr/>
      <dgm:t>
        <a:bodyPr/>
        <a:lstStyle/>
        <a:p>
          <a:endParaRPr lang="ru-RU"/>
        </a:p>
      </dgm:t>
    </dgm:pt>
    <dgm:pt modelId="{473F8968-9BDA-480A-A61C-1CE493C26335}" type="pres">
      <dgm:prSet presAssocID="{9A90E98B-C38A-4F27-B59B-7364B109D0F3}" presName="imageaccent7" presStyleCnt="0"/>
      <dgm:spPr/>
    </dgm:pt>
    <dgm:pt modelId="{F0AE1C5D-D3C7-48A8-ABE0-CD33AB13F1AA}" type="pres">
      <dgm:prSet presAssocID="{9A90E98B-C38A-4F27-B59B-7364B109D0F3}" presName="accentRepeatNode" presStyleLbl="solidAlignAcc1" presStyleIdx="13" presStyleCnt="20"/>
      <dgm:spPr/>
    </dgm:pt>
    <dgm:pt modelId="{064B8D01-715C-4794-9553-8E9776AE2EF2}" type="pres">
      <dgm:prSet presAssocID="{86F959CC-119E-47FE-926A-CDDC102CFE25}" presName="text8" presStyleCnt="0"/>
      <dgm:spPr/>
    </dgm:pt>
    <dgm:pt modelId="{12591DFA-E94F-4A54-A2D3-13F7679B226E}" type="pres">
      <dgm:prSet presAssocID="{86F959CC-119E-47FE-926A-CDDC102CFE25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DBE9C-8A59-400A-B6C1-3D1785CF1F85}" type="pres">
      <dgm:prSet presAssocID="{86F959CC-119E-47FE-926A-CDDC102CFE25}" presName="textaccent8" presStyleCnt="0"/>
      <dgm:spPr/>
    </dgm:pt>
    <dgm:pt modelId="{11E4CD9C-68F4-4D5B-B9C6-E01C1F18A765}" type="pres">
      <dgm:prSet presAssocID="{86F959CC-119E-47FE-926A-CDDC102CFE25}" presName="accentRepeatNode" presStyleLbl="solidAlignAcc1" presStyleIdx="14" presStyleCnt="20"/>
      <dgm:spPr/>
    </dgm:pt>
    <dgm:pt modelId="{1FC85670-6C41-48CB-8A1C-536B7DDE9A09}" type="pres">
      <dgm:prSet presAssocID="{8F2AF4AF-FB0B-4630-A5CA-DD52F0D0C2C0}" presName="image8" presStyleCnt="0"/>
      <dgm:spPr/>
    </dgm:pt>
    <dgm:pt modelId="{AB7EE252-1EC3-4123-85E9-7E93A0986BCA}" type="pres">
      <dgm:prSet presAssocID="{8F2AF4AF-FB0B-4630-A5CA-DD52F0D0C2C0}" presName="imageRepeatNode" presStyleLbl="alignAcc1" presStyleIdx="7" presStyleCnt="10"/>
      <dgm:spPr/>
      <dgm:t>
        <a:bodyPr/>
        <a:lstStyle/>
        <a:p>
          <a:endParaRPr lang="ru-RU"/>
        </a:p>
      </dgm:t>
    </dgm:pt>
    <dgm:pt modelId="{699F0719-415E-4CBE-A3ED-43721F9C0037}" type="pres">
      <dgm:prSet presAssocID="{8F2AF4AF-FB0B-4630-A5CA-DD52F0D0C2C0}" presName="imageaccent8" presStyleCnt="0"/>
      <dgm:spPr/>
    </dgm:pt>
    <dgm:pt modelId="{EC12D501-47A4-4455-93F4-642FDE6D780C}" type="pres">
      <dgm:prSet presAssocID="{8F2AF4AF-FB0B-4630-A5CA-DD52F0D0C2C0}" presName="accentRepeatNode" presStyleLbl="solidAlignAcc1" presStyleIdx="15" presStyleCnt="20"/>
      <dgm:spPr/>
    </dgm:pt>
    <dgm:pt modelId="{745700A4-A45B-4DED-BD1C-432C8657D2AA}" type="pres">
      <dgm:prSet presAssocID="{113D94C2-5AFD-4868-AB32-DA48A1A278FB}" presName="text9" presStyleCnt="0"/>
      <dgm:spPr/>
    </dgm:pt>
    <dgm:pt modelId="{44296730-9971-4833-9121-666B2F814AC8}" type="pres">
      <dgm:prSet presAssocID="{113D94C2-5AFD-4868-AB32-DA48A1A278FB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44C2B-C490-405F-A93E-80BF1132B89F}" type="pres">
      <dgm:prSet presAssocID="{113D94C2-5AFD-4868-AB32-DA48A1A278FB}" presName="textaccent9" presStyleCnt="0"/>
      <dgm:spPr/>
    </dgm:pt>
    <dgm:pt modelId="{1852AE72-CAA3-4D11-9D7A-9FD1E646743C}" type="pres">
      <dgm:prSet presAssocID="{113D94C2-5AFD-4868-AB32-DA48A1A278FB}" presName="accentRepeatNode" presStyleLbl="solidAlignAcc1" presStyleIdx="16" presStyleCnt="20"/>
      <dgm:spPr/>
    </dgm:pt>
    <dgm:pt modelId="{6D9C9DC7-6EFE-4146-8377-9226032F78DD}" type="pres">
      <dgm:prSet presAssocID="{EB2ACC94-A289-43E2-9C28-744D205F176C}" presName="image9" presStyleCnt="0"/>
      <dgm:spPr/>
    </dgm:pt>
    <dgm:pt modelId="{E4311D30-ADF5-44E3-BDE5-65852B97BF6D}" type="pres">
      <dgm:prSet presAssocID="{EB2ACC94-A289-43E2-9C28-744D205F176C}" presName="imageRepeatNode" presStyleLbl="alignAcc1" presStyleIdx="8" presStyleCnt="10"/>
      <dgm:spPr/>
      <dgm:t>
        <a:bodyPr/>
        <a:lstStyle/>
        <a:p>
          <a:endParaRPr lang="ru-RU"/>
        </a:p>
      </dgm:t>
    </dgm:pt>
    <dgm:pt modelId="{DE50A9A4-41F5-4238-9277-1E6F1A36BDC3}" type="pres">
      <dgm:prSet presAssocID="{EB2ACC94-A289-43E2-9C28-744D205F176C}" presName="imageaccent9" presStyleCnt="0"/>
      <dgm:spPr/>
    </dgm:pt>
    <dgm:pt modelId="{07D19C75-280D-4A07-83E2-161F819003BA}" type="pres">
      <dgm:prSet presAssocID="{EB2ACC94-A289-43E2-9C28-744D205F176C}" presName="accentRepeatNode" presStyleLbl="solidAlignAcc1" presStyleIdx="17" presStyleCnt="20"/>
      <dgm:spPr/>
    </dgm:pt>
    <dgm:pt modelId="{F4D9B4F8-E3FD-4E45-86B5-B154E97F12F5}" type="pres">
      <dgm:prSet presAssocID="{C2F550C7-2F76-48E2-B3E7-57C0012F53D5}" presName="text10" presStyleCnt="0"/>
      <dgm:spPr/>
    </dgm:pt>
    <dgm:pt modelId="{90E26472-A325-4F13-97AF-1AAFF37F12B6}" type="pres">
      <dgm:prSet presAssocID="{C2F550C7-2F76-48E2-B3E7-57C0012F53D5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EAF43-6801-4D31-9AB1-D31E32422178}" type="pres">
      <dgm:prSet presAssocID="{C2F550C7-2F76-48E2-B3E7-57C0012F53D5}" presName="textaccent10" presStyleCnt="0"/>
      <dgm:spPr/>
    </dgm:pt>
    <dgm:pt modelId="{F693EAE0-B78E-4298-B1FB-1D6EEEDBFC67}" type="pres">
      <dgm:prSet presAssocID="{C2F550C7-2F76-48E2-B3E7-57C0012F53D5}" presName="accentRepeatNode" presStyleLbl="solidAlignAcc1" presStyleIdx="18" presStyleCnt="20"/>
      <dgm:spPr/>
    </dgm:pt>
    <dgm:pt modelId="{83DC0CC2-25CD-4024-9A3B-25395D6338CE}" type="pres">
      <dgm:prSet presAssocID="{F59E043A-0303-4A9D-B0B7-78B4E81B8221}" presName="image10" presStyleCnt="0"/>
      <dgm:spPr/>
    </dgm:pt>
    <dgm:pt modelId="{FFF70FED-B182-4AF6-B6AC-3D0C5D8805B8}" type="pres">
      <dgm:prSet presAssocID="{F59E043A-0303-4A9D-B0B7-78B4E81B8221}" presName="imageRepeatNode" presStyleLbl="alignAcc1" presStyleIdx="9" presStyleCnt="10"/>
      <dgm:spPr/>
      <dgm:t>
        <a:bodyPr/>
        <a:lstStyle/>
        <a:p>
          <a:endParaRPr lang="ru-RU"/>
        </a:p>
      </dgm:t>
    </dgm:pt>
    <dgm:pt modelId="{28208748-5A7B-4AF2-B6AF-6B903F2C2304}" type="pres">
      <dgm:prSet presAssocID="{F59E043A-0303-4A9D-B0B7-78B4E81B8221}" presName="imageaccent10" presStyleCnt="0"/>
      <dgm:spPr/>
    </dgm:pt>
    <dgm:pt modelId="{B269BD07-4FBB-46AC-873E-DE503754CBA1}" type="pres">
      <dgm:prSet presAssocID="{F59E043A-0303-4A9D-B0B7-78B4E81B8221}" presName="accentRepeatNode" presStyleLbl="solidAlignAcc1" presStyleIdx="19" presStyleCnt="20"/>
      <dgm:spPr/>
    </dgm:pt>
  </dgm:ptLst>
  <dgm:cxnLst>
    <dgm:cxn modelId="{75D23144-7906-43F9-A12F-24A3584F7713}" type="presOf" srcId="{F1F22A3C-30E4-48EF-9250-B6509EB055C8}" destId="{457478E9-7ABE-4347-8C48-8824314DF4EF}" srcOrd="0" destOrd="0" presId="urn:microsoft.com/office/officeart/2008/layout/HexagonCluster"/>
    <dgm:cxn modelId="{9D22AD90-61CC-4C01-9FE6-2B51AF2AE5A6}" type="presOf" srcId="{888DDC42-96C5-4DF9-876B-8B597966D6A9}" destId="{3BC82289-1C80-4B28-BFE7-801DB381CD5D}" srcOrd="0" destOrd="0" presId="urn:microsoft.com/office/officeart/2008/layout/HexagonCluster"/>
    <dgm:cxn modelId="{D3AE94E0-A3FB-460A-8406-3E13B54E164C}" srcId="{1AA0E4D2-3536-4B08-A8DD-04EC9B5A4583}" destId="{AA159DE0-A0D3-4257-9F4F-833FF8806C44}" srcOrd="3" destOrd="0" parTransId="{5534492A-E563-4409-B788-6CFB846A2EFE}" sibTransId="{35968F45-6009-4291-8F01-A906D2D1633D}"/>
    <dgm:cxn modelId="{57F76E4A-6673-42BF-9013-0B43FF508284}" type="presOf" srcId="{88B84048-3CB8-44E9-80D6-6DD91496BF3E}" destId="{ACAFF7CB-865D-459C-87D1-F72ABE482364}" srcOrd="0" destOrd="0" presId="urn:microsoft.com/office/officeart/2008/layout/HexagonCluster"/>
    <dgm:cxn modelId="{9C211B13-41B3-4EC7-83B2-EA3DCDFCE0E8}" srcId="{1AA0E4D2-3536-4B08-A8DD-04EC9B5A4583}" destId="{C2F550C7-2F76-48E2-B3E7-57C0012F53D5}" srcOrd="9" destOrd="0" parTransId="{CBD7553A-8495-4D38-B1D5-D1DE7906CB90}" sibTransId="{F59E043A-0303-4A9D-B0B7-78B4E81B8221}"/>
    <dgm:cxn modelId="{45595C1F-A2EC-4C06-B072-E24BA0118C81}" type="presOf" srcId="{AA159DE0-A0D3-4257-9F4F-833FF8806C44}" destId="{503ADB4F-3926-46F4-A872-74F126D3AA2F}" srcOrd="0" destOrd="0" presId="urn:microsoft.com/office/officeart/2008/layout/HexagonCluster"/>
    <dgm:cxn modelId="{08E5AB30-369D-4E00-9CA3-3DA2295AAEFB}" type="presOf" srcId="{8F2AF4AF-FB0B-4630-A5CA-DD52F0D0C2C0}" destId="{AB7EE252-1EC3-4123-85E9-7E93A0986BCA}" srcOrd="0" destOrd="0" presId="urn:microsoft.com/office/officeart/2008/layout/HexagonCluster"/>
    <dgm:cxn modelId="{518BE278-8D71-4AB3-9860-4702CE3402B8}" type="presOf" srcId="{86F959CC-119E-47FE-926A-CDDC102CFE25}" destId="{12591DFA-E94F-4A54-A2D3-13F7679B226E}" srcOrd="0" destOrd="0" presId="urn:microsoft.com/office/officeart/2008/layout/HexagonCluster"/>
    <dgm:cxn modelId="{192C8ED9-8E2D-4115-86F7-314F3F6D4833}" srcId="{1AA0E4D2-3536-4B08-A8DD-04EC9B5A4583}" destId="{113D94C2-5AFD-4868-AB32-DA48A1A278FB}" srcOrd="8" destOrd="0" parTransId="{7D91741D-B3E7-4139-859A-78F8522F4669}" sibTransId="{EB2ACC94-A289-43E2-9C28-744D205F176C}"/>
    <dgm:cxn modelId="{825F6361-2A81-4105-BBDC-00BD992CC842}" type="presOf" srcId="{943BC208-7A41-435D-8CA9-A6E47E3CA338}" destId="{FA2D493A-D6AF-43DA-B4B6-18AA29E3F357}" srcOrd="0" destOrd="0" presId="urn:microsoft.com/office/officeart/2008/layout/HexagonCluster"/>
    <dgm:cxn modelId="{53FC40C0-7204-47A5-AD86-AE8DFDB93B27}" srcId="{1AA0E4D2-3536-4B08-A8DD-04EC9B5A4583}" destId="{D788694E-F5CE-4B8B-BAF0-89E10DB71206}" srcOrd="5" destOrd="0" parTransId="{6CBF7293-3680-4ED1-82C6-620A66DD01F3}" sibTransId="{F1F22A3C-30E4-48EF-9250-B6509EB055C8}"/>
    <dgm:cxn modelId="{BCC1DBC3-C011-4799-816F-B11C6A0A2A3C}" type="presOf" srcId="{D788694E-F5CE-4B8B-BAF0-89E10DB71206}" destId="{10ED654A-3851-48FB-8680-F36EB2801E26}" srcOrd="0" destOrd="0" presId="urn:microsoft.com/office/officeart/2008/layout/HexagonCluster"/>
    <dgm:cxn modelId="{DB7C44A7-DFB6-4FEF-BAE0-B690A3C7F81E}" type="presOf" srcId="{EB2ACC94-A289-43E2-9C28-744D205F176C}" destId="{E4311D30-ADF5-44E3-BDE5-65852B97BF6D}" srcOrd="0" destOrd="0" presId="urn:microsoft.com/office/officeart/2008/layout/HexagonCluster"/>
    <dgm:cxn modelId="{83BDC202-C240-4A11-8402-5C103D47A5DC}" srcId="{1AA0E4D2-3536-4B08-A8DD-04EC9B5A4583}" destId="{6B052808-E3A4-440B-91CA-9E8B7EA9A558}" srcOrd="1" destOrd="0" parTransId="{7BA10DE0-D122-465C-B096-D5179723D236}" sibTransId="{B22F6B05-E19B-4BC8-BCA0-62F7DDAAAA50}"/>
    <dgm:cxn modelId="{9481E6B0-2967-4D98-AFC6-6AF8E0ED7F43}" type="presOf" srcId="{C2F550C7-2F76-48E2-B3E7-57C0012F53D5}" destId="{90E26472-A325-4F13-97AF-1AAFF37F12B6}" srcOrd="0" destOrd="0" presId="urn:microsoft.com/office/officeart/2008/layout/HexagonCluster"/>
    <dgm:cxn modelId="{E487122D-A79B-48AD-8E4F-1F90266753E2}" srcId="{1AA0E4D2-3536-4B08-A8DD-04EC9B5A4583}" destId="{287B31B3-5335-4310-ABF4-995EDB7EA248}" srcOrd="0" destOrd="0" parTransId="{6B5136B1-4DB5-470A-9BF5-070DCFFEE4BB}" sibTransId="{4957FEB3-A832-4D40-9A9E-8060867FE1FE}"/>
    <dgm:cxn modelId="{93171663-FD64-4A17-89C3-36A801069D63}" srcId="{1AA0E4D2-3536-4B08-A8DD-04EC9B5A4583}" destId="{88B84048-3CB8-44E9-80D6-6DD91496BF3E}" srcOrd="6" destOrd="0" parTransId="{7306DA1F-A4D8-4D6B-9071-2B84E3441A83}" sibTransId="{9A90E98B-C38A-4F27-B59B-7364B109D0F3}"/>
    <dgm:cxn modelId="{59FADC65-1E19-45FF-BB6C-445D2BF99DD0}" type="presOf" srcId="{35968F45-6009-4291-8F01-A906D2D1633D}" destId="{FA537FF4-5292-4541-806B-BF06DFCD0063}" srcOrd="0" destOrd="0" presId="urn:microsoft.com/office/officeart/2008/layout/HexagonCluster"/>
    <dgm:cxn modelId="{BE674E89-2CB3-446E-A6F6-B2CFDB1E08DF}" type="presOf" srcId="{40A8E42D-5239-4E53-B0C0-9F198AFBDA5C}" destId="{60D20F79-1B56-45EA-8FCB-9D80BB3ED675}" srcOrd="0" destOrd="0" presId="urn:microsoft.com/office/officeart/2008/layout/HexagonCluster"/>
    <dgm:cxn modelId="{41B6C62B-3CE8-49EC-BAF4-6430155269FC}" type="presOf" srcId="{6B052808-E3A4-440B-91CA-9E8B7EA9A558}" destId="{DAF7822C-AD91-4643-850D-16AFF2BE86D7}" srcOrd="0" destOrd="0" presId="urn:microsoft.com/office/officeart/2008/layout/HexagonCluster"/>
    <dgm:cxn modelId="{FACA63EF-4503-4777-9B99-22C8C466D0FA}" type="presOf" srcId="{B22F6B05-E19B-4BC8-BCA0-62F7DDAAAA50}" destId="{EBB0C78B-4159-4DBD-8B1D-36FEC81A085D}" srcOrd="0" destOrd="0" presId="urn:microsoft.com/office/officeart/2008/layout/HexagonCluster"/>
    <dgm:cxn modelId="{7F8A9157-AC8A-449F-AE7E-CC6B366E4BDC}" type="presOf" srcId="{9A90E98B-C38A-4F27-B59B-7364B109D0F3}" destId="{12EBD2B4-D981-42BA-B021-6558CC1D17A1}" srcOrd="0" destOrd="0" presId="urn:microsoft.com/office/officeart/2008/layout/HexagonCluster"/>
    <dgm:cxn modelId="{DAA6BF64-EBD8-4943-802C-1270583007B2}" type="presOf" srcId="{113D94C2-5AFD-4868-AB32-DA48A1A278FB}" destId="{44296730-9971-4833-9121-666B2F814AC8}" srcOrd="0" destOrd="0" presId="urn:microsoft.com/office/officeart/2008/layout/HexagonCluster"/>
    <dgm:cxn modelId="{1549EB2D-7BBC-4F8A-B851-918CAFCB100B}" type="presOf" srcId="{D076AEAA-170C-4F5D-A459-BC8A3BD25855}" destId="{118B3CC8-45BB-4D92-952C-CECB3BB52B46}" srcOrd="0" destOrd="0" presId="urn:microsoft.com/office/officeart/2008/layout/HexagonCluster"/>
    <dgm:cxn modelId="{6FCCE264-D930-42B4-8D73-F2CE4D432E96}" type="presOf" srcId="{1AA0E4D2-3536-4B08-A8DD-04EC9B5A4583}" destId="{72F3E777-42EF-4677-9C9E-A180C979B7C4}" srcOrd="0" destOrd="0" presId="urn:microsoft.com/office/officeart/2008/layout/HexagonCluster"/>
    <dgm:cxn modelId="{4E958ADF-314D-4998-892C-E266D6BEAD8D}" type="presOf" srcId="{F59E043A-0303-4A9D-B0B7-78B4E81B8221}" destId="{FFF70FED-B182-4AF6-B6AC-3D0C5D8805B8}" srcOrd="0" destOrd="0" presId="urn:microsoft.com/office/officeart/2008/layout/HexagonCluster"/>
    <dgm:cxn modelId="{F99F93C4-CD37-401C-B9F4-DB55FACAFB35}" srcId="{1AA0E4D2-3536-4B08-A8DD-04EC9B5A4583}" destId="{40A8E42D-5239-4E53-B0C0-9F198AFBDA5C}" srcOrd="2" destOrd="0" parTransId="{10A93FEF-BC01-4329-B8D1-5D8074ED0FC2}" sibTransId="{D076AEAA-170C-4F5D-A459-BC8A3BD25855}"/>
    <dgm:cxn modelId="{AA638B51-7E11-469B-BAA5-4BBC6BA68B87}" srcId="{1AA0E4D2-3536-4B08-A8DD-04EC9B5A4583}" destId="{86F959CC-119E-47FE-926A-CDDC102CFE25}" srcOrd="7" destOrd="0" parTransId="{687E3EE5-0B3B-47A1-AC46-3BBA2E779BE5}" sibTransId="{8F2AF4AF-FB0B-4630-A5CA-DD52F0D0C2C0}"/>
    <dgm:cxn modelId="{D05E4BBE-6565-41F4-9573-0F6797974469}" type="presOf" srcId="{287B31B3-5335-4310-ABF4-995EDB7EA248}" destId="{B2602C46-EE3B-49CE-8570-CB418A0A294B}" srcOrd="0" destOrd="0" presId="urn:microsoft.com/office/officeart/2008/layout/HexagonCluster"/>
    <dgm:cxn modelId="{5A21D653-3017-4CEF-854B-C4EB7A99FFDF}" type="presOf" srcId="{4957FEB3-A832-4D40-9A9E-8060867FE1FE}" destId="{B92CC24F-1222-4588-BD06-E2036E34025A}" srcOrd="0" destOrd="0" presId="urn:microsoft.com/office/officeart/2008/layout/HexagonCluster"/>
    <dgm:cxn modelId="{4A75D82F-DFD3-4FD4-9058-206143CA9770}" srcId="{1AA0E4D2-3536-4B08-A8DD-04EC9B5A4583}" destId="{888DDC42-96C5-4DF9-876B-8B597966D6A9}" srcOrd="4" destOrd="0" parTransId="{4844B91F-7743-4DFE-AAE1-C470EAE028DC}" sibTransId="{943BC208-7A41-435D-8CA9-A6E47E3CA338}"/>
    <dgm:cxn modelId="{9CED1E98-DD66-4B6D-8812-61BF94F79F93}" type="presParOf" srcId="{72F3E777-42EF-4677-9C9E-A180C979B7C4}" destId="{8E31EA8D-C531-427A-A355-C495753A2B9D}" srcOrd="0" destOrd="0" presId="urn:microsoft.com/office/officeart/2008/layout/HexagonCluster"/>
    <dgm:cxn modelId="{0ED77655-84E1-441E-92F3-BCE475F718CA}" type="presParOf" srcId="{8E31EA8D-C531-427A-A355-C495753A2B9D}" destId="{B2602C46-EE3B-49CE-8570-CB418A0A294B}" srcOrd="0" destOrd="0" presId="urn:microsoft.com/office/officeart/2008/layout/HexagonCluster"/>
    <dgm:cxn modelId="{6C6D949B-E9D1-4814-BAC7-229959D21F6E}" type="presParOf" srcId="{72F3E777-42EF-4677-9C9E-A180C979B7C4}" destId="{AD83AEE4-7056-4096-8CE6-7D526C3E5AAB}" srcOrd="1" destOrd="0" presId="urn:microsoft.com/office/officeart/2008/layout/HexagonCluster"/>
    <dgm:cxn modelId="{939B0090-F013-4235-B1F5-4C3564705248}" type="presParOf" srcId="{AD83AEE4-7056-4096-8CE6-7D526C3E5AAB}" destId="{5D7AA968-2654-484F-838E-630F3F0FD6EC}" srcOrd="0" destOrd="0" presId="urn:microsoft.com/office/officeart/2008/layout/HexagonCluster"/>
    <dgm:cxn modelId="{0DD08B57-B763-420D-930E-FF73AF7064A9}" type="presParOf" srcId="{72F3E777-42EF-4677-9C9E-A180C979B7C4}" destId="{1F0A3903-B76D-4309-8D80-B77E192A09A5}" srcOrd="2" destOrd="0" presId="urn:microsoft.com/office/officeart/2008/layout/HexagonCluster"/>
    <dgm:cxn modelId="{AFEE6A54-78BE-49E6-87BB-C37C481835C5}" type="presParOf" srcId="{1F0A3903-B76D-4309-8D80-B77E192A09A5}" destId="{B92CC24F-1222-4588-BD06-E2036E34025A}" srcOrd="0" destOrd="0" presId="urn:microsoft.com/office/officeart/2008/layout/HexagonCluster"/>
    <dgm:cxn modelId="{F7EA1728-C44B-4C78-A8C0-6400A409E729}" type="presParOf" srcId="{72F3E777-42EF-4677-9C9E-A180C979B7C4}" destId="{2638BFBC-CCC5-49D1-A704-212E63A1A0A8}" srcOrd="3" destOrd="0" presId="urn:microsoft.com/office/officeart/2008/layout/HexagonCluster"/>
    <dgm:cxn modelId="{A9626B5F-A1D1-42E7-B1DC-5C87DF7571D6}" type="presParOf" srcId="{2638BFBC-CCC5-49D1-A704-212E63A1A0A8}" destId="{4D9F2B11-A0F1-49AA-85A8-CF395AE8FCD1}" srcOrd="0" destOrd="0" presId="urn:microsoft.com/office/officeart/2008/layout/HexagonCluster"/>
    <dgm:cxn modelId="{68895ECD-40C9-494B-8B74-393C04A9BEC1}" type="presParOf" srcId="{72F3E777-42EF-4677-9C9E-A180C979B7C4}" destId="{22E6C8FD-9FD7-4707-AE7E-F95838DDF374}" srcOrd="4" destOrd="0" presId="urn:microsoft.com/office/officeart/2008/layout/HexagonCluster"/>
    <dgm:cxn modelId="{6F0B284F-3ABF-4924-A92B-0375DA049340}" type="presParOf" srcId="{22E6C8FD-9FD7-4707-AE7E-F95838DDF374}" destId="{DAF7822C-AD91-4643-850D-16AFF2BE86D7}" srcOrd="0" destOrd="0" presId="urn:microsoft.com/office/officeart/2008/layout/HexagonCluster"/>
    <dgm:cxn modelId="{262A1BA4-EA3D-43F8-BC53-0BAA110EF621}" type="presParOf" srcId="{72F3E777-42EF-4677-9C9E-A180C979B7C4}" destId="{209B0147-BF23-4FEA-AD54-FA2B0A967FF3}" srcOrd="5" destOrd="0" presId="urn:microsoft.com/office/officeart/2008/layout/HexagonCluster"/>
    <dgm:cxn modelId="{CC140FAD-C23E-40FC-B3A0-05ACA0476610}" type="presParOf" srcId="{209B0147-BF23-4FEA-AD54-FA2B0A967FF3}" destId="{5667C2A3-0590-46CF-9624-BEFBCDC2BE88}" srcOrd="0" destOrd="0" presId="urn:microsoft.com/office/officeart/2008/layout/HexagonCluster"/>
    <dgm:cxn modelId="{C65E40FF-6F77-4D65-9C93-60472722DD7E}" type="presParOf" srcId="{72F3E777-42EF-4677-9C9E-A180C979B7C4}" destId="{4C3433BD-0D26-4B0B-91B7-A53AB5D07783}" srcOrd="6" destOrd="0" presId="urn:microsoft.com/office/officeart/2008/layout/HexagonCluster"/>
    <dgm:cxn modelId="{9330ED27-0B08-4F8F-BD1A-19183F45FA80}" type="presParOf" srcId="{4C3433BD-0D26-4B0B-91B7-A53AB5D07783}" destId="{EBB0C78B-4159-4DBD-8B1D-36FEC81A085D}" srcOrd="0" destOrd="0" presId="urn:microsoft.com/office/officeart/2008/layout/HexagonCluster"/>
    <dgm:cxn modelId="{EDEEF64B-8AE3-467B-9744-DB258BB127AE}" type="presParOf" srcId="{72F3E777-42EF-4677-9C9E-A180C979B7C4}" destId="{F0971425-A10E-4958-BB9C-7CCBEBB798A9}" srcOrd="7" destOrd="0" presId="urn:microsoft.com/office/officeart/2008/layout/HexagonCluster"/>
    <dgm:cxn modelId="{D3746DA3-2CD4-4E88-8576-B62048E8FD79}" type="presParOf" srcId="{F0971425-A10E-4958-BB9C-7CCBEBB798A9}" destId="{E4637D5F-DB40-4A22-96F0-08C2A932EBD5}" srcOrd="0" destOrd="0" presId="urn:microsoft.com/office/officeart/2008/layout/HexagonCluster"/>
    <dgm:cxn modelId="{EEDF2E61-7EE4-477C-88E2-74855C85B134}" type="presParOf" srcId="{72F3E777-42EF-4677-9C9E-A180C979B7C4}" destId="{E0262C4E-A896-469A-A66A-5DA72D18666C}" srcOrd="8" destOrd="0" presId="urn:microsoft.com/office/officeart/2008/layout/HexagonCluster"/>
    <dgm:cxn modelId="{56940448-C234-4C95-9868-832390E6DA19}" type="presParOf" srcId="{E0262C4E-A896-469A-A66A-5DA72D18666C}" destId="{60D20F79-1B56-45EA-8FCB-9D80BB3ED675}" srcOrd="0" destOrd="0" presId="urn:microsoft.com/office/officeart/2008/layout/HexagonCluster"/>
    <dgm:cxn modelId="{C6BB7BC0-C1EC-43B6-8EA5-CA02C0A184AF}" type="presParOf" srcId="{72F3E777-42EF-4677-9C9E-A180C979B7C4}" destId="{592FA830-5D7E-4324-9468-54EEE078F75C}" srcOrd="9" destOrd="0" presId="urn:microsoft.com/office/officeart/2008/layout/HexagonCluster"/>
    <dgm:cxn modelId="{EC376F42-684A-4E24-B380-5BE80C3EAAAA}" type="presParOf" srcId="{592FA830-5D7E-4324-9468-54EEE078F75C}" destId="{09F8F81A-E7BE-4BEC-9C2D-4937B18D79A6}" srcOrd="0" destOrd="0" presId="urn:microsoft.com/office/officeart/2008/layout/HexagonCluster"/>
    <dgm:cxn modelId="{995CFF31-88CA-4D57-9524-820A8DF2CA7D}" type="presParOf" srcId="{72F3E777-42EF-4677-9C9E-A180C979B7C4}" destId="{54DEB876-2F6F-4495-9C18-00A11BB4FEB5}" srcOrd="10" destOrd="0" presId="urn:microsoft.com/office/officeart/2008/layout/HexagonCluster"/>
    <dgm:cxn modelId="{86DBDDE7-8643-4F07-9C79-62DEF18EEBCB}" type="presParOf" srcId="{54DEB876-2F6F-4495-9C18-00A11BB4FEB5}" destId="{118B3CC8-45BB-4D92-952C-CECB3BB52B46}" srcOrd="0" destOrd="0" presId="urn:microsoft.com/office/officeart/2008/layout/HexagonCluster"/>
    <dgm:cxn modelId="{72EE2F8E-143C-4A29-82D6-61C4DD766BCF}" type="presParOf" srcId="{72F3E777-42EF-4677-9C9E-A180C979B7C4}" destId="{66C4EAC9-65A8-4803-A029-B7A7139B622A}" srcOrd="11" destOrd="0" presId="urn:microsoft.com/office/officeart/2008/layout/HexagonCluster"/>
    <dgm:cxn modelId="{A8E1AFAE-2BF3-4545-B8A6-74F7E4598F52}" type="presParOf" srcId="{66C4EAC9-65A8-4803-A029-B7A7139B622A}" destId="{EA33B044-D37C-4F0E-B34C-8C304465788C}" srcOrd="0" destOrd="0" presId="urn:microsoft.com/office/officeart/2008/layout/HexagonCluster"/>
    <dgm:cxn modelId="{2A386422-92AD-4595-94A6-55B21D0C2C17}" type="presParOf" srcId="{72F3E777-42EF-4677-9C9E-A180C979B7C4}" destId="{78326F32-FD18-4860-B259-5DD2AE2977FA}" srcOrd="12" destOrd="0" presId="urn:microsoft.com/office/officeart/2008/layout/HexagonCluster"/>
    <dgm:cxn modelId="{0E111DBF-3876-48F7-9263-0CE759A75A6A}" type="presParOf" srcId="{78326F32-FD18-4860-B259-5DD2AE2977FA}" destId="{503ADB4F-3926-46F4-A872-74F126D3AA2F}" srcOrd="0" destOrd="0" presId="urn:microsoft.com/office/officeart/2008/layout/HexagonCluster"/>
    <dgm:cxn modelId="{0C4CCDA7-F954-4071-BD49-C81686FB2A1F}" type="presParOf" srcId="{72F3E777-42EF-4677-9C9E-A180C979B7C4}" destId="{3AE0DA0E-9004-4F16-A8BD-1DEC872F8F0B}" srcOrd="13" destOrd="0" presId="urn:microsoft.com/office/officeart/2008/layout/HexagonCluster"/>
    <dgm:cxn modelId="{A4A08C74-F63F-4054-B165-1DE872DD7998}" type="presParOf" srcId="{3AE0DA0E-9004-4F16-A8BD-1DEC872F8F0B}" destId="{7AE38B95-A061-4700-98C5-693A5A7EADF6}" srcOrd="0" destOrd="0" presId="urn:microsoft.com/office/officeart/2008/layout/HexagonCluster"/>
    <dgm:cxn modelId="{7634BD7F-0D8F-4929-9C61-C1E2774C6085}" type="presParOf" srcId="{72F3E777-42EF-4677-9C9E-A180C979B7C4}" destId="{766B322D-9456-48BE-B244-9751E4F77E13}" srcOrd="14" destOrd="0" presId="urn:microsoft.com/office/officeart/2008/layout/HexagonCluster"/>
    <dgm:cxn modelId="{6451CC73-A4AF-4EE3-8099-FAF09CD12F96}" type="presParOf" srcId="{766B322D-9456-48BE-B244-9751E4F77E13}" destId="{FA537FF4-5292-4541-806B-BF06DFCD0063}" srcOrd="0" destOrd="0" presId="urn:microsoft.com/office/officeart/2008/layout/HexagonCluster"/>
    <dgm:cxn modelId="{0C56C565-1734-486A-8ABE-5517A53CA95C}" type="presParOf" srcId="{72F3E777-42EF-4677-9C9E-A180C979B7C4}" destId="{395142CB-FFD1-4705-BA5C-27CB0A232EFC}" srcOrd="15" destOrd="0" presId="urn:microsoft.com/office/officeart/2008/layout/HexagonCluster"/>
    <dgm:cxn modelId="{08C04953-D5A2-4E0C-92B7-C0732EBBBD3F}" type="presParOf" srcId="{395142CB-FFD1-4705-BA5C-27CB0A232EFC}" destId="{84F0B29A-86AD-4CE1-B28D-7DBDB0EE8F30}" srcOrd="0" destOrd="0" presId="urn:microsoft.com/office/officeart/2008/layout/HexagonCluster"/>
    <dgm:cxn modelId="{E900CF65-6995-4BE3-8427-C71BA37F5DA6}" type="presParOf" srcId="{72F3E777-42EF-4677-9C9E-A180C979B7C4}" destId="{FF5042EF-E0C7-4E99-9E5A-36408C6207A8}" srcOrd="16" destOrd="0" presId="urn:microsoft.com/office/officeart/2008/layout/HexagonCluster"/>
    <dgm:cxn modelId="{FCA7CD7C-4039-47E1-80EA-B15840743385}" type="presParOf" srcId="{FF5042EF-E0C7-4E99-9E5A-36408C6207A8}" destId="{3BC82289-1C80-4B28-BFE7-801DB381CD5D}" srcOrd="0" destOrd="0" presId="urn:microsoft.com/office/officeart/2008/layout/HexagonCluster"/>
    <dgm:cxn modelId="{AAB089C0-06A3-4E81-AF21-3F3F21699611}" type="presParOf" srcId="{72F3E777-42EF-4677-9C9E-A180C979B7C4}" destId="{6E5D36D7-C5FD-46FA-BA62-7D0BE8D6018F}" srcOrd="17" destOrd="0" presId="urn:microsoft.com/office/officeart/2008/layout/HexagonCluster"/>
    <dgm:cxn modelId="{3DA16C7E-8EA6-4519-9E4C-5BEEF4682BB4}" type="presParOf" srcId="{6E5D36D7-C5FD-46FA-BA62-7D0BE8D6018F}" destId="{424334D4-CFB0-4700-AB7C-AF06F839225B}" srcOrd="0" destOrd="0" presId="urn:microsoft.com/office/officeart/2008/layout/HexagonCluster"/>
    <dgm:cxn modelId="{FCFA15D1-F1AD-4759-9905-1465F9152C83}" type="presParOf" srcId="{72F3E777-42EF-4677-9C9E-A180C979B7C4}" destId="{52AA8106-9DCF-4DBD-AFCA-CF03FFBED5BE}" srcOrd="18" destOrd="0" presId="urn:microsoft.com/office/officeart/2008/layout/HexagonCluster"/>
    <dgm:cxn modelId="{975B9DBD-53FF-48A2-8E38-92A1925B7E97}" type="presParOf" srcId="{52AA8106-9DCF-4DBD-AFCA-CF03FFBED5BE}" destId="{FA2D493A-D6AF-43DA-B4B6-18AA29E3F357}" srcOrd="0" destOrd="0" presId="urn:microsoft.com/office/officeart/2008/layout/HexagonCluster"/>
    <dgm:cxn modelId="{4A395557-8619-4E94-A676-662BA9CB09D2}" type="presParOf" srcId="{72F3E777-42EF-4677-9C9E-A180C979B7C4}" destId="{7233BB77-D141-41EF-90FC-0A8571B4EF3E}" srcOrd="19" destOrd="0" presId="urn:microsoft.com/office/officeart/2008/layout/HexagonCluster"/>
    <dgm:cxn modelId="{6AACFA88-3BCE-4CF0-92A7-0CFDA8265303}" type="presParOf" srcId="{7233BB77-D141-41EF-90FC-0A8571B4EF3E}" destId="{43A07C1A-4141-46B2-93CA-A64818C214D2}" srcOrd="0" destOrd="0" presId="urn:microsoft.com/office/officeart/2008/layout/HexagonCluster"/>
    <dgm:cxn modelId="{A4CE1205-B1AB-4EC9-85AF-3EF5DDA47FF0}" type="presParOf" srcId="{72F3E777-42EF-4677-9C9E-A180C979B7C4}" destId="{CD3BE190-CA26-41BF-93B8-BD0FA3175A65}" srcOrd="20" destOrd="0" presId="urn:microsoft.com/office/officeart/2008/layout/HexagonCluster"/>
    <dgm:cxn modelId="{87AC74AD-8655-4E69-B3FB-F3C428A3856B}" type="presParOf" srcId="{CD3BE190-CA26-41BF-93B8-BD0FA3175A65}" destId="{10ED654A-3851-48FB-8680-F36EB2801E26}" srcOrd="0" destOrd="0" presId="urn:microsoft.com/office/officeart/2008/layout/HexagonCluster"/>
    <dgm:cxn modelId="{374110C1-D2DA-49B7-B749-FBAA6FA1FA33}" type="presParOf" srcId="{72F3E777-42EF-4677-9C9E-A180C979B7C4}" destId="{57111728-D148-479C-903B-E42F0192E5CE}" srcOrd="21" destOrd="0" presId="urn:microsoft.com/office/officeart/2008/layout/HexagonCluster"/>
    <dgm:cxn modelId="{93E65F47-D136-4D0D-BA46-F178BD97E3B6}" type="presParOf" srcId="{57111728-D148-479C-903B-E42F0192E5CE}" destId="{81BAFFBE-96F1-434A-A094-25083F64A3CC}" srcOrd="0" destOrd="0" presId="urn:microsoft.com/office/officeart/2008/layout/HexagonCluster"/>
    <dgm:cxn modelId="{B7C98283-4C0B-401E-AFA0-AEBF52944D03}" type="presParOf" srcId="{72F3E777-42EF-4677-9C9E-A180C979B7C4}" destId="{7C5C7D81-6335-4CD7-A03F-FEC35225EDCC}" srcOrd="22" destOrd="0" presId="urn:microsoft.com/office/officeart/2008/layout/HexagonCluster"/>
    <dgm:cxn modelId="{D0E0BDC9-FC6A-4487-BC1A-08B51C68BED0}" type="presParOf" srcId="{7C5C7D81-6335-4CD7-A03F-FEC35225EDCC}" destId="{457478E9-7ABE-4347-8C48-8824314DF4EF}" srcOrd="0" destOrd="0" presId="urn:microsoft.com/office/officeart/2008/layout/HexagonCluster"/>
    <dgm:cxn modelId="{AFC79289-96AE-4293-8685-ACE221F1F648}" type="presParOf" srcId="{72F3E777-42EF-4677-9C9E-A180C979B7C4}" destId="{8BA4B4D2-2CFB-4DF8-BFDF-62350FA62711}" srcOrd="23" destOrd="0" presId="urn:microsoft.com/office/officeart/2008/layout/HexagonCluster"/>
    <dgm:cxn modelId="{A894E939-D7BC-460C-92D8-F5EC5967C25C}" type="presParOf" srcId="{8BA4B4D2-2CFB-4DF8-BFDF-62350FA62711}" destId="{BC3A9ECD-941E-47FC-82FA-772D27AAFD27}" srcOrd="0" destOrd="0" presId="urn:microsoft.com/office/officeart/2008/layout/HexagonCluster"/>
    <dgm:cxn modelId="{251BC61D-8F42-478A-A136-1BCC7A4371EA}" type="presParOf" srcId="{72F3E777-42EF-4677-9C9E-A180C979B7C4}" destId="{63A74AE0-AAC2-4E13-9C6B-2951D4A51674}" srcOrd="24" destOrd="0" presId="urn:microsoft.com/office/officeart/2008/layout/HexagonCluster"/>
    <dgm:cxn modelId="{2F296566-EB02-42C5-8682-B4A6C049DFB5}" type="presParOf" srcId="{63A74AE0-AAC2-4E13-9C6B-2951D4A51674}" destId="{ACAFF7CB-865D-459C-87D1-F72ABE482364}" srcOrd="0" destOrd="0" presId="urn:microsoft.com/office/officeart/2008/layout/HexagonCluster"/>
    <dgm:cxn modelId="{996BF475-F2F9-415D-8904-8FFE1995A30D}" type="presParOf" srcId="{72F3E777-42EF-4677-9C9E-A180C979B7C4}" destId="{4B7FFD35-058C-417C-8777-C5BF9A4BF76E}" srcOrd="25" destOrd="0" presId="urn:microsoft.com/office/officeart/2008/layout/HexagonCluster"/>
    <dgm:cxn modelId="{F6DBDCCB-B8C3-4935-95B5-3896549211BB}" type="presParOf" srcId="{4B7FFD35-058C-417C-8777-C5BF9A4BF76E}" destId="{C47CC6E2-A4A7-4985-9D50-1087DE54001E}" srcOrd="0" destOrd="0" presId="urn:microsoft.com/office/officeart/2008/layout/HexagonCluster"/>
    <dgm:cxn modelId="{51DB71AA-D82A-451A-96CA-D943145CAE86}" type="presParOf" srcId="{72F3E777-42EF-4677-9C9E-A180C979B7C4}" destId="{49FDD437-CEBB-419E-AD7B-383EA0B2CDF8}" srcOrd="26" destOrd="0" presId="urn:microsoft.com/office/officeart/2008/layout/HexagonCluster"/>
    <dgm:cxn modelId="{0F6B79BB-9EB1-427C-A320-7A862CD836E0}" type="presParOf" srcId="{49FDD437-CEBB-419E-AD7B-383EA0B2CDF8}" destId="{12EBD2B4-D981-42BA-B021-6558CC1D17A1}" srcOrd="0" destOrd="0" presId="urn:microsoft.com/office/officeart/2008/layout/HexagonCluster"/>
    <dgm:cxn modelId="{C6F36E3A-10FA-4C14-8B4D-B1319D95DC5C}" type="presParOf" srcId="{72F3E777-42EF-4677-9C9E-A180C979B7C4}" destId="{473F8968-9BDA-480A-A61C-1CE493C26335}" srcOrd="27" destOrd="0" presId="urn:microsoft.com/office/officeart/2008/layout/HexagonCluster"/>
    <dgm:cxn modelId="{EA14F662-8289-4418-9BB8-DE8039657CD0}" type="presParOf" srcId="{473F8968-9BDA-480A-A61C-1CE493C26335}" destId="{F0AE1C5D-D3C7-48A8-ABE0-CD33AB13F1AA}" srcOrd="0" destOrd="0" presId="urn:microsoft.com/office/officeart/2008/layout/HexagonCluster"/>
    <dgm:cxn modelId="{402EE2F1-7035-4F58-B2C2-15CA4909110B}" type="presParOf" srcId="{72F3E777-42EF-4677-9C9E-A180C979B7C4}" destId="{064B8D01-715C-4794-9553-8E9776AE2EF2}" srcOrd="28" destOrd="0" presId="urn:microsoft.com/office/officeart/2008/layout/HexagonCluster"/>
    <dgm:cxn modelId="{C8269D64-7523-4365-874D-D72F9E48D884}" type="presParOf" srcId="{064B8D01-715C-4794-9553-8E9776AE2EF2}" destId="{12591DFA-E94F-4A54-A2D3-13F7679B226E}" srcOrd="0" destOrd="0" presId="urn:microsoft.com/office/officeart/2008/layout/HexagonCluster"/>
    <dgm:cxn modelId="{3726B65A-0391-4399-9AED-2D1E685D68F0}" type="presParOf" srcId="{72F3E777-42EF-4677-9C9E-A180C979B7C4}" destId="{449DBE9C-8A59-400A-B6C1-3D1785CF1F85}" srcOrd="29" destOrd="0" presId="urn:microsoft.com/office/officeart/2008/layout/HexagonCluster"/>
    <dgm:cxn modelId="{84DE16B0-080C-4B7F-B4EA-B1EE86CF81AE}" type="presParOf" srcId="{449DBE9C-8A59-400A-B6C1-3D1785CF1F85}" destId="{11E4CD9C-68F4-4D5B-B9C6-E01C1F18A765}" srcOrd="0" destOrd="0" presId="urn:microsoft.com/office/officeart/2008/layout/HexagonCluster"/>
    <dgm:cxn modelId="{96FEB479-9A67-4771-8AAB-D1B4520DC222}" type="presParOf" srcId="{72F3E777-42EF-4677-9C9E-A180C979B7C4}" destId="{1FC85670-6C41-48CB-8A1C-536B7DDE9A09}" srcOrd="30" destOrd="0" presId="urn:microsoft.com/office/officeart/2008/layout/HexagonCluster"/>
    <dgm:cxn modelId="{B22C84A6-420A-4270-8BCC-8DF22C8F73CB}" type="presParOf" srcId="{1FC85670-6C41-48CB-8A1C-536B7DDE9A09}" destId="{AB7EE252-1EC3-4123-85E9-7E93A0986BCA}" srcOrd="0" destOrd="0" presId="urn:microsoft.com/office/officeart/2008/layout/HexagonCluster"/>
    <dgm:cxn modelId="{36479442-7B70-482B-AD04-BDAB7F93B3C3}" type="presParOf" srcId="{72F3E777-42EF-4677-9C9E-A180C979B7C4}" destId="{699F0719-415E-4CBE-A3ED-43721F9C0037}" srcOrd="31" destOrd="0" presId="urn:microsoft.com/office/officeart/2008/layout/HexagonCluster"/>
    <dgm:cxn modelId="{43E2C1FD-2853-40D4-BA25-98DD43B51EA9}" type="presParOf" srcId="{699F0719-415E-4CBE-A3ED-43721F9C0037}" destId="{EC12D501-47A4-4455-93F4-642FDE6D780C}" srcOrd="0" destOrd="0" presId="urn:microsoft.com/office/officeart/2008/layout/HexagonCluster"/>
    <dgm:cxn modelId="{7DDEF3FC-46BC-4B25-AFB7-846E38114A11}" type="presParOf" srcId="{72F3E777-42EF-4677-9C9E-A180C979B7C4}" destId="{745700A4-A45B-4DED-BD1C-432C8657D2AA}" srcOrd="32" destOrd="0" presId="urn:microsoft.com/office/officeart/2008/layout/HexagonCluster"/>
    <dgm:cxn modelId="{7F003EA8-B321-415C-B98F-1ADB79FFF3AE}" type="presParOf" srcId="{745700A4-A45B-4DED-BD1C-432C8657D2AA}" destId="{44296730-9971-4833-9121-666B2F814AC8}" srcOrd="0" destOrd="0" presId="urn:microsoft.com/office/officeart/2008/layout/HexagonCluster"/>
    <dgm:cxn modelId="{DB90C9A6-64B2-475E-AC82-12A6D1DE3E49}" type="presParOf" srcId="{72F3E777-42EF-4677-9C9E-A180C979B7C4}" destId="{35C44C2B-C490-405F-A93E-80BF1132B89F}" srcOrd="33" destOrd="0" presId="urn:microsoft.com/office/officeart/2008/layout/HexagonCluster"/>
    <dgm:cxn modelId="{A689A24E-3076-4020-9C2D-98A2AADA5A76}" type="presParOf" srcId="{35C44C2B-C490-405F-A93E-80BF1132B89F}" destId="{1852AE72-CAA3-4D11-9D7A-9FD1E646743C}" srcOrd="0" destOrd="0" presId="urn:microsoft.com/office/officeart/2008/layout/HexagonCluster"/>
    <dgm:cxn modelId="{8A9C3270-B17C-42DA-BAE7-9F3EE7A3DBE1}" type="presParOf" srcId="{72F3E777-42EF-4677-9C9E-A180C979B7C4}" destId="{6D9C9DC7-6EFE-4146-8377-9226032F78DD}" srcOrd="34" destOrd="0" presId="urn:microsoft.com/office/officeart/2008/layout/HexagonCluster"/>
    <dgm:cxn modelId="{9ECB31FB-407F-4AA0-A9C0-B5FD204B5E32}" type="presParOf" srcId="{6D9C9DC7-6EFE-4146-8377-9226032F78DD}" destId="{E4311D30-ADF5-44E3-BDE5-65852B97BF6D}" srcOrd="0" destOrd="0" presId="urn:microsoft.com/office/officeart/2008/layout/HexagonCluster"/>
    <dgm:cxn modelId="{BAD8D7B3-AA4B-4621-B45F-4941F66B5DB1}" type="presParOf" srcId="{72F3E777-42EF-4677-9C9E-A180C979B7C4}" destId="{DE50A9A4-41F5-4238-9277-1E6F1A36BDC3}" srcOrd="35" destOrd="0" presId="urn:microsoft.com/office/officeart/2008/layout/HexagonCluster"/>
    <dgm:cxn modelId="{DA2AF937-3A81-42F5-9F16-F59A67CD3CFF}" type="presParOf" srcId="{DE50A9A4-41F5-4238-9277-1E6F1A36BDC3}" destId="{07D19C75-280D-4A07-83E2-161F819003BA}" srcOrd="0" destOrd="0" presId="urn:microsoft.com/office/officeart/2008/layout/HexagonCluster"/>
    <dgm:cxn modelId="{A7037B89-07F5-4DF9-8E33-CF550AA958CE}" type="presParOf" srcId="{72F3E777-42EF-4677-9C9E-A180C979B7C4}" destId="{F4D9B4F8-E3FD-4E45-86B5-B154E97F12F5}" srcOrd="36" destOrd="0" presId="urn:microsoft.com/office/officeart/2008/layout/HexagonCluster"/>
    <dgm:cxn modelId="{FD4646CB-8E58-46D0-BB83-16EFCEF8BC38}" type="presParOf" srcId="{F4D9B4F8-E3FD-4E45-86B5-B154E97F12F5}" destId="{90E26472-A325-4F13-97AF-1AAFF37F12B6}" srcOrd="0" destOrd="0" presId="urn:microsoft.com/office/officeart/2008/layout/HexagonCluster"/>
    <dgm:cxn modelId="{16D14839-9F66-4D2E-9F61-180D1132E566}" type="presParOf" srcId="{72F3E777-42EF-4677-9C9E-A180C979B7C4}" destId="{E29EAF43-6801-4D31-9AB1-D31E32422178}" srcOrd="37" destOrd="0" presId="urn:microsoft.com/office/officeart/2008/layout/HexagonCluster"/>
    <dgm:cxn modelId="{B92DB9D8-1B0A-48A5-8F43-60FC84F8BA8C}" type="presParOf" srcId="{E29EAF43-6801-4D31-9AB1-D31E32422178}" destId="{F693EAE0-B78E-4298-B1FB-1D6EEEDBFC67}" srcOrd="0" destOrd="0" presId="urn:microsoft.com/office/officeart/2008/layout/HexagonCluster"/>
    <dgm:cxn modelId="{A48F971A-518E-403C-BE1A-217A25ED43EE}" type="presParOf" srcId="{72F3E777-42EF-4677-9C9E-A180C979B7C4}" destId="{83DC0CC2-25CD-4024-9A3B-25395D6338CE}" srcOrd="38" destOrd="0" presId="urn:microsoft.com/office/officeart/2008/layout/HexagonCluster"/>
    <dgm:cxn modelId="{8BAC31FA-8684-4C40-9C4A-DD7EFDAD2AA8}" type="presParOf" srcId="{83DC0CC2-25CD-4024-9A3B-25395D6338CE}" destId="{FFF70FED-B182-4AF6-B6AC-3D0C5D8805B8}" srcOrd="0" destOrd="0" presId="urn:microsoft.com/office/officeart/2008/layout/HexagonCluster"/>
    <dgm:cxn modelId="{D402DCC6-CAE7-426F-80B4-CAE6D1632D4F}" type="presParOf" srcId="{72F3E777-42EF-4677-9C9E-A180C979B7C4}" destId="{28208748-5A7B-4AF2-B6AF-6B903F2C2304}" srcOrd="39" destOrd="0" presId="urn:microsoft.com/office/officeart/2008/layout/HexagonCluster"/>
    <dgm:cxn modelId="{6D9DDD6F-A991-4CD6-8A04-F693CCB59B07}" type="presParOf" srcId="{28208748-5A7B-4AF2-B6AF-6B903F2C2304}" destId="{B269BD07-4FBB-46AC-873E-DE503754CBA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5E388-AA8E-4DC3-8DCD-D4DD08D676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3E30A31-EF4F-4B02-9C9B-49A9708132AC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dirty="0" smtClean="0"/>
            <a:t>Максимально увеличить охват детей дополнительным образованием</a:t>
          </a:r>
          <a:endParaRPr lang="ru-RU" sz="2400" dirty="0"/>
        </a:p>
      </dgm:t>
    </dgm:pt>
    <dgm:pt modelId="{685A5015-7C08-4CBD-A93E-7BE8B0737817}" type="parTrans" cxnId="{56922F05-61FD-487B-A6BE-8EC552CB7143}">
      <dgm:prSet/>
      <dgm:spPr/>
      <dgm:t>
        <a:bodyPr/>
        <a:lstStyle/>
        <a:p>
          <a:endParaRPr lang="ru-RU"/>
        </a:p>
      </dgm:t>
    </dgm:pt>
    <dgm:pt modelId="{0A150BFC-61FE-45A5-8AD4-EA944AF8E9AC}" type="sibTrans" cxnId="{56922F05-61FD-487B-A6BE-8EC552CB7143}">
      <dgm:prSet/>
      <dgm:spPr>
        <a:ln w="254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EEE48AF-C2CC-4457-ABA8-70B96C026A2D}">
      <dgm:prSet phldrT="[Текст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Модернизация инфраструктуры и повышение доступности системы ДО за счет создания новых мест, в том числе в сельской местности</a:t>
          </a:r>
          <a:endParaRPr lang="ru-RU" dirty="0"/>
        </a:p>
      </dgm:t>
    </dgm:pt>
    <dgm:pt modelId="{6624C930-70FC-4A6E-B250-4B1B33821169}" type="parTrans" cxnId="{388D8FA9-D78F-490D-A171-78D9BADA7F55}">
      <dgm:prSet/>
      <dgm:spPr/>
      <dgm:t>
        <a:bodyPr/>
        <a:lstStyle/>
        <a:p>
          <a:endParaRPr lang="ru-RU"/>
        </a:p>
      </dgm:t>
    </dgm:pt>
    <dgm:pt modelId="{D4259687-1430-46EB-B1D2-269598069D79}" type="sibTrans" cxnId="{388D8FA9-D78F-490D-A171-78D9BADA7F55}">
      <dgm:prSet/>
      <dgm:spPr/>
      <dgm:t>
        <a:bodyPr/>
        <a:lstStyle/>
        <a:p>
          <a:endParaRPr lang="ru-RU"/>
        </a:p>
      </dgm:t>
    </dgm:pt>
    <dgm:pt modelId="{A740D460-86B5-43AB-A34C-32F838CF69A4}">
      <dgm:prSet phldrT="[Текст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Создание детских технопарков «Кванториум» и мобильных детских технопарков «Кванториум»</a:t>
          </a:r>
          <a:endParaRPr lang="ru-RU" dirty="0"/>
        </a:p>
      </dgm:t>
    </dgm:pt>
    <dgm:pt modelId="{5B326292-5AEB-43FD-960D-E737A0000AE5}" type="parTrans" cxnId="{FAE1FEC2-9673-4554-AC1F-775888F8418C}">
      <dgm:prSet/>
      <dgm:spPr/>
      <dgm:t>
        <a:bodyPr/>
        <a:lstStyle/>
        <a:p>
          <a:endParaRPr lang="ru-RU"/>
        </a:p>
      </dgm:t>
    </dgm:pt>
    <dgm:pt modelId="{C8886D71-37FF-4595-ADD6-2F8DFE76E6E6}" type="sibTrans" cxnId="{FAE1FEC2-9673-4554-AC1F-775888F8418C}">
      <dgm:prSet/>
      <dgm:spPr/>
      <dgm:t>
        <a:bodyPr/>
        <a:lstStyle/>
        <a:p>
          <a:endParaRPr lang="ru-RU"/>
        </a:p>
      </dgm:t>
    </dgm:pt>
    <dgm:pt modelId="{C03A61FE-F330-4C9C-9FA4-58816F929D2D}">
      <dgm:prSet phldrT="[Текст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Создание центров выявления, поддержки и развития способностей и талантов у детей и молодежи с учетом опыта Образовательного фонда «Талант и успех» во всех субъектах Российской Федерации</a:t>
          </a:r>
          <a:endParaRPr lang="ru-RU" dirty="0"/>
        </a:p>
      </dgm:t>
    </dgm:pt>
    <dgm:pt modelId="{6B1290B6-ED4D-4226-8C82-D9497321DEA1}" type="parTrans" cxnId="{2BF2533D-E979-43F8-B78A-3CD6AD360E32}">
      <dgm:prSet/>
      <dgm:spPr/>
      <dgm:t>
        <a:bodyPr/>
        <a:lstStyle/>
        <a:p>
          <a:endParaRPr lang="ru-RU"/>
        </a:p>
      </dgm:t>
    </dgm:pt>
    <dgm:pt modelId="{D2538616-C742-4E81-8006-FB1233F22A03}" type="sibTrans" cxnId="{2BF2533D-E979-43F8-B78A-3CD6AD360E32}">
      <dgm:prSet/>
      <dgm:spPr/>
      <dgm:t>
        <a:bodyPr/>
        <a:lstStyle/>
        <a:p>
          <a:endParaRPr lang="ru-RU"/>
        </a:p>
      </dgm:t>
    </dgm:pt>
    <dgm:pt modelId="{BAEC7E91-9BBC-4A33-BA9F-60D7DD2B37C8}" type="pres">
      <dgm:prSet presAssocID="{4BE5E388-AA8E-4DC3-8DCD-D4DD08D676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406825-A771-4759-BF1C-E9BA3F6468E8}" type="pres">
      <dgm:prSet presAssocID="{4BE5E388-AA8E-4DC3-8DCD-D4DD08D6768D}" presName="Name1" presStyleCnt="0"/>
      <dgm:spPr/>
    </dgm:pt>
    <dgm:pt modelId="{05B157FB-F2CF-485A-864C-C4C74BE3B288}" type="pres">
      <dgm:prSet presAssocID="{4BE5E388-AA8E-4DC3-8DCD-D4DD08D6768D}" presName="cycle" presStyleCnt="0"/>
      <dgm:spPr/>
    </dgm:pt>
    <dgm:pt modelId="{0A3CF39A-6102-491D-8017-C530347486D4}" type="pres">
      <dgm:prSet presAssocID="{4BE5E388-AA8E-4DC3-8DCD-D4DD08D6768D}" presName="srcNode" presStyleLbl="node1" presStyleIdx="0" presStyleCnt="4"/>
      <dgm:spPr/>
    </dgm:pt>
    <dgm:pt modelId="{44FEAD5B-EB3D-4F62-B3A7-B41369F8C018}" type="pres">
      <dgm:prSet presAssocID="{4BE5E388-AA8E-4DC3-8DCD-D4DD08D6768D}" presName="conn" presStyleLbl="parChTrans1D2" presStyleIdx="0" presStyleCnt="1"/>
      <dgm:spPr/>
      <dgm:t>
        <a:bodyPr/>
        <a:lstStyle/>
        <a:p>
          <a:endParaRPr lang="ru-RU"/>
        </a:p>
      </dgm:t>
    </dgm:pt>
    <dgm:pt modelId="{8873EAA9-F8B1-4360-87D9-BA1815F79432}" type="pres">
      <dgm:prSet presAssocID="{4BE5E388-AA8E-4DC3-8DCD-D4DD08D6768D}" presName="extraNode" presStyleLbl="node1" presStyleIdx="0" presStyleCnt="4"/>
      <dgm:spPr/>
    </dgm:pt>
    <dgm:pt modelId="{2C8690B5-B41A-4CC3-B2F8-B0805B71F460}" type="pres">
      <dgm:prSet presAssocID="{4BE5E388-AA8E-4DC3-8DCD-D4DD08D6768D}" presName="dstNode" presStyleLbl="node1" presStyleIdx="0" presStyleCnt="4"/>
      <dgm:spPr/>
    </dgm:pt>
    <dgm:pt modelId="{5B5A340A-CF23-44F8-9EBB-C593C0B5E192}" type="pres">
      <dgm:prSet presAssocID="{C3E30A31-EF4F-4B02-9C9B-49A9708132AC}" presName="text_1" presStyleLbl="node1" presStyleIdx="0" presStyleCnt="4" custScaleX="101089" custScaleY="99331" custLinFactNeighborX="-1204" custLinFactNeighborY="-1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71DC2-29B0-4C52-974B-4F725E601B1A}" type="pres">
      <dgm:prSet presAssocID="{C3E30A31-EF4F-4B02-9C9B-49A9708132AC}" presName="accent_1" presStyleCnt="0"/>
      <dgm:spPr/>
    </dgm:pt>
    <dgm:pt modelId="{B150E8BE-A3AF-44BA-BA96-6D37E80B548C}" type="pres">
      <dgm:prSet presAssocID="{C3E30A31-EF4F-4B02-9C9B-49A9708132AC}" presName="accentRepeatNode" presStyleLbl="solidFgAcc1" presStyleIdx="0" presStyleCnt="4"/>
      <dgm:spPr>
        <a:ln w="25400">
          <a:noFill/>
        </a:ln>
      </dgm:spPr>
    </dgm:pt>
    <dgm:pt modelId="{9C92F06B-F905-4328-BA61-D986E55C2891}" type="pres">
      <dgm:prSet presAssocID="{4EEE48AF-C2CC-4457-ABA8-70B96C026A2D}" presName="text_2" presStyleLbl="node1" presStyleIdx="1" presStyleCnt="4" custLinFactNeighborX="1238" custLinFactNeighborY="-3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DE5A-84F5-4DD5-A070-E48547000F6F}" type="pres">
      <dgm:prSet presAssocID="{4EEE48AF-C2CC-4457-ABA8-70B96C026A2D}" presName="accent_2" presStyleCnt="0"/>
      <dgm:spPr/>
    </dgm:pt>
    <dgm:pt modelId="{DB3E389F-1540-4C82-BA7D-2814DCC7D0F9}" type="pres">
      <dgm:prSet presAssocID="{4EEE48AF-C2CC-4457-ABA8-70B96C026A2D}" presName="accentRepeatNode" presStyleLbl="solidFgAcc1" presStyleIdx="1" presStyleCnt="4"/>
      <dgm:spPr>
        <a:ln w="25400">
          <a:noFill/>
        </a:ln>
      </dgm:spPr>
    </dgm:pt>
    <dgm:pt modelId="{0292CC6E-F5F6-47DF-8F2B-FAE20F1D5B1C}" type="pres">
      <dgm:prSet presAssocID="{A740D460-86B5-43AB-A34C-32F838CF69A4}" presName="text_3" presStyleLbl="node1" presStyleIdx="2" presStyleCnt="4" custScaleX="99625" custScaleY="134786" custLinFactNeighborX="488" custLinFactNeighborY="-23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0BBD3-343E-4C3B-B41F-C6FF44C1C597}" type="pres">
      <dgm:prSet presAssocID="{A740D460-86B5-43AB-A34C-32F838CF69A4}" presName="accent_3" presStyleCnt="0"/>
      <dgm:spPr/>
    </dgm:pt>
    <dgm:pt modelId="{C6DFE3D0-B483-4578-BC0F-871FAE2FB805}" type="pres">
      <dgm:prSet presAssocID="{A740D460-86B5-43AB-A34C-32F838CF69A4}" presName="accentRepeatNode" presStyleLbl="solidFgAcc1" presStyleIdx="2" presStyleCnt="4"/>
      <dgm:spPr>
        <a:ln w="25400">
          <a:noFill/>
        </a:ln>
      </dgm:spPr>
    </dgm:pt>
    <dgm:pt modelId="{722CFB3F-3E0B-4298-ABBF-461A96FB4D59}" type="pres">
      <dgm:prSet presAssocID="{C03A61FE-F330-4C9C-9FA4-58816F929D2D}" presName="text_4" presStyleLbl="node1" presStyleIdx="3" presStyleCnt="4" custScaleX="99625" custScaleY="134786" custLinFactNeighborX="2936" custLinFactNeighborY="6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696F-9A5C-43AD-BF9D-64B2F37CBA2D}" type="pres">
      <dgm:prSet presAssocID="{C03A61FE-F330-4C9C-9FA4-58816F929D2D}" presName="accent_4" presStyleCnt="0"/>
      <dgm:spPr/>
    </dgm:pt>
    <dgm:pt modelId="{AFA22D59-4F0E-406D-B19A-96757F6165E6}" type="pres">
      <dgm:prSet presAssocID="{C03A61FE-F330-4C9C-9FA4-58816F929D2D}" presName="accentRepeatNode" presStyleLbl="solidFgAcc1" presStyleIdx="3" presStyleCnt="4" custLinFactNeighborX="16593" custLinFactNeighborY="-93644"/>
      <dgm:spPr>
        <a:ln w="25400">
          <a:noFill/>
        </a:ln>
      </dgm:spPr>
    </dgm:pt>
  </dgm:ptLst>
  <dgm:cxnLst>
    <dgm:cxn modelId="{2BF2533D-E979-43F8-B78A-3CD6AD360E32}" srcId="{4BE5E388-AA8E-4DC3-8DCD-D4DD08D6768D}" destId="{C03A61FE-F330-4C9C-9FA4-58816F929D2D}" srcOrd="3" destOrd="0" parTransId="{6B1290B6-ED4D-4226-8C82-D9497321DEA1}" sibTransId="{D2538616-C742-4E81-8006-FB1233F22A03}"/>
    <dgm:cxn modelId="{FAE1FEC2-9673-4554-AC1F-775888F8418C}" srcId="{4BE5E388-AA8E-4DC3-8DCD-D4DD08D6768D}" destId="{A740D460-86B5-43AB-A34C-32F838CF69A4}" srcOrd="2" destOrd="0" parTransId="{5B326292-5AEB-43FD-960D-E737A0000AE5}" sibTransId="{C8886D71-37FF-4595-ADD6-2F8DFE76E6E6}"/>
    <dgm:cxn modelId="{54103A5C-FFF2-4D4A-B2E4-86B0B485904C}" type="presOf" srcId="{0A150BFC-61FE-45A5-8AD4-EA944AF8E9AC}" destId="{44FEAD5B-EB3D-4F62-B3A7-B41369F8C018}" srcOrd="0" destOrd="0" presId="urn:microsoft.com/office/officeart/2008/layout/VerticalCurvedList"/>
    <dgm:cxn modelId="{20E0B780-4C17-492F-994A-BF0099B3FE9F}" type="presOf" srcId="{4EEE48AF-C2CC-4457-ABA8-70B96C026A2D}" destId="{9C92F06B-F905-4328-BA61-D986E55C2891}" srcOrd="0" destOrd="0" presId="urn:microsoft.com/office/officeart/2008/layout/VerticalCurvedList"/>
    <dgm:cxn modelId="{84EDB339-C3C6-4EE1-B08D-84428B6D365D}" type="presOf" srcId="{A740D460-86B5-43AB-A34C-32F838CF69A4}" destId="{0292CC6E-F5F6-47DF-8F2B-FAE20F1D5B1C}" srcOrd="0" destOrd="0" presId="urn:microsoft.com/office/officeart/2008/layout/VerticalCurvedList"/>
    <dgm:cxn modelId="{56922F05-61FD-487B-A6BE-8EC552CB7143}" srcId="{4BE5E388-AA8E-4DC3-8DCD-D4DD08D6768D}" destId="{C3E30A31-EF4F-4B02-9C9B-49A9708132AC}" srcOrd="0" destOrd="0" parTransId="{685A5015-7C08-4CBD-A93E-7BE8B0737817}" sibTransId="{0A150BFC-61FE-45A5-8AD4-EA944AF8E9AC}"/>
    <dgm:cxn modelId="{A89E81E1-765D-400F-9E5D-02BC555BBF8F}" type="presOf" srcId="{C03A61FE-F330-4C9C-9FA4-58816F929D2D}" destId="{722CFB3F-3E0B-4298-ABBF-461A96FB4D59}" srcOrd="0" destOrd="0" presId="urn:microsoft.com/office/officeart/2008/layout/VerticalCurvedList"/>
    <dgm:cxn modelId="{FB44244C-13DE-4D45-8166-6FFDF5836781}" type="presOf" srcId="{4BE5E388-AA8E-4DC3-8DCD-D4DD08D6768D}" destId="{BAEC7E91-9BBC-4A33-BA9F-60D7DD2B37C8}" srcOrd="0" destOrd="0" presId="urn:microsoft.com/office/officeart/2008/layout/VerticalCurvedList"/>
    <dgm:cxn modelId="{5116B1B4-B605-41A4-B4BB-F1D9E1C8F293}" type="presOf" srcId="{C3E30A31-EF4F-4B02-9C9B-49A9708132AC}" destId="{5B5A340A-CF23-44F8-9EBB-C593C0B5E192}" srcOrd="0" destOrd="0" presId="urn:microsoft.com/office/officeart/2008/layout/VerticalCurvedList"/>
    <dgm:cxn modelId="{388D8FA9-D78F-490D-A171-78D9BADA7F55}" srcId="{4BE5E388-AA8E-4DC3-8DCD-D4DD08D6768D}" destId="{4EEE48AF-C2CC-4457-ABA8-70B96C026A2D}" srcOrd="1" destOrd="0" parTransId="{6624C930-70FC-4A6E-B250-4B1B33821169}" sibTransId="{D4259687-1430-46EB-B1D2-269598069D79}"/>
    <dgm:cxn modelId="{99211BA7-DF47-4829-9E4D-3878E4781131}" type="presParOf" srcId="{BAEC7E91-9BBC-4A33-BA9F-60D7DD2B37C8}" destId="{5C406825-A771-4759-BF1C-E9BA3F6468E8}" srcOrd="0" destOrd="0" presId="urn:microsoft.com/office/officeart/2008/layout/VerticalCurvedList"/>
    <dgm:cxn modelId="{A21E81C7-8256-489D-99D4-48150883B8D9}" type="presParOf" srcId="{5C406825-A771-4759-BF1C-E9BA3F6468E8}" destId="{05B157FB-F2CF-485A-864C-C4C74BE3B288}" srcOrd="0" destOrd="0" presId="urn:microsoft.com/office/officeart/2008/layout/VerticalCurvedList"/>
    <dgm:cxn modelId="{02F5331E-E98D-4E64-BC14-FA0D52826BA1}" type="presParOf" srcId="{05B157FB-F2CF-485A-864C-C4C74BE3B288}" destId="{0A3CF39A-6102-491D-8017-C530347486D4}" srcOrd="0" destOrd="0" presId="urn:microsoft.com/office/officeart/2008/layout/VerticalCurvedList"/>
    <dgm:cxn modelId="{EB604500-113E-41BF-9DD9-7DAEE87207F7}" type="presParOf" srcId="{05B157FB-F2CF-485A-864C-C4C74BE3B288}" destId="{44FEAD5B-EB3D-4F62-B3A7-B41369F8C018}" srcOrd="1" destOrd="0" presId="urn:microsoft.com/office/officeart/2008/layout/VerticalCurvedList"/>
    <dgm:cxn modelId="{ACEFCDC0-374D-4E9A-B27D-7D8741447A9D}" type="presParOf" srcId="{05B157FB-F2CF-485A-864C-C4C74BE3B288}" destId="{8873EAA9-F8B1-4360-87D9-BA1815F79432}" srcOrd="2" destOrd="0" presId="urn:microsoft.com/office/officeart/2008/layout/VerticalCurvedList"/>
    <dgm:cxn modelId="{E7E922E6-1599-4FF9-AB50-BEABF5CC9917}" type="presParOf" srcId="{05B157FB-F2CF-485A-864C-C4C74BE3B288}" destId="{2C8690B5-B41A-4CC3-B2F8-B0805B71F460}" srcOrd="3" destOrd="0" presId="urn:microsoft.com/office/officeart/2008/layout/VerticalCurvedList"/>
    <dgm:cxn modelId="{45F10AFF-6357-4B28-8533-F91B2AEB72D1}" type="presParOf" srcId="{5C406825-A771-4759-BF1C-E9BA3F6468E8}" destId="{5B5A340A-CF23-44F8-9EBB-C593C0B5E192}" srcOrd="1" destOrd="0" presId="urn:microsoft.com/office/officeart/2008/layout/VerticalCurvedList"/>
    <dgm:cxn modelId="{CA4C9506-D175-439A-940D-2B6DF7620CE7}" type="presParOf" srcId="{5C406825-A771-4759-BF1C-E9BA3F6468E8}" destId="{43E71DC2-29B0-4C52-974B-4F725E601B1A}" srcOrd="2" destOrd="0" presId="urn:microsoft.com/office/officeart/2008/layout/VerticalCurvedList"/>
    <dgm:cxn modelId="{94AC2BE7-409C-4D1C-972C-3479FA035A80}" type="presParOf" srcId="{43E71DC2-29B0-4C52-974B-4F725E601B1A}" destId="{B150E8BE-A3AF-44BA-BA96-6D37E80B548C}" srcOrd="0" destOrd="0" presId="urn:microsoft.com/office/officeart/2008/layout/VerticalCurvedList"/>
    <dgm:cxn modelId="{2F822C28-33BC-4D23-8C7E-AFE1DE96287C}" type="presParOf" srcId="{5C406825-A771-4759-BF1C-E9BA3F6468E8}" destId="{9C92F06B-F905-4328-BA61-D986E55C2891}" srcOrd="3" destOrd="0" presId="urn:microsoft.com/office/officeart/2008/layout/VerticalCurvedList"/>
    <dgm:cxn modelId="{53B680D9-686A-42AE-B316-A024A07D0A0A}" type="presParOf" srcId="{5C406825-A771-4759-BF1C-E9BA3F6468E8}" destId="{41B2DE5A-84F5-4DD5-A070-E48547000F6F}" srcOrd="4" destOrd="0" presId="urn:microsoft.com/office/officeart/2008/layout/VerticalCurvedList"/>
    <dgm:cxn modelId="{338F96AA-31A2-456F-B265-D2C9A80F0827}" type="presParOf" srcId="{41B2DE5A-84F5-4DD5-A070-E48547000F6F}" destId="{DB3E389F-1540-4C82-BA7D-2814DCC7D0F9}" srcOrd="0" destOrd="0" presId="urn:microsoft.com/office/officeart/2008/layout/VerticalCurvedList"/>
    <dgm:cxn modelId="{6221D31B-A384-44A8-A37C-1F9A6F0698C8}" type="presParOf" srcId="{5C406825-A771-4759-BF1C-E9BA3F6468E8}" destId="{0292CC6E-F5F6-47DF-8F2B-FAE20F1D5B1C}" srcOrd="5" destOrd="0" presId="urn:microsoft.com/office/officeart/2008/layout/VerticalCurvedList"/>
    <dgm:cxn modelId="{EC78B333-4369-4DF7-832A-2539218D5DAB}" type="presParOf" srcId="{5C406825-A771-4759-BF1C-E9BA3F6468E8}" destId="{A350BBD3-343E-4C3B-B41F-C6FF44C1C597}" srcOrd="6" destOrd="0" presId="urn:microsoft.com/office/officeart/2008/layout/VerticalCurvedList"/>
    <dgm:cxn modelId="{F23025C6-26E2-430B-9EC7-7AB456BD6CAE}" type="presParOf" srcId="{A350BBD3-343E-4C3B-B41F-C6FF44C1C597}" destId="{C6DFE3D0-B483-4578-BC0F-871FAE2FB805}" srcOrd="0" destOrd="0" presId="urn:microsoft.com/office/officeart/2008/layout/VerticalCurvedList"/>
    <dgm:cxn modelId="{A883DDC5-D1BD-4DBA-A4EF-3BECF0A7072C}" type="presParOf" srcId="{5C406825-A771-4759-BF1C-E9BA3F6468E8}" destId="{722CFB3F-3E0B-4298-ABBF-461A96FB4D59}" srcOrd="7" destOrd="0" presId="urn:microsoft.com/office/officeart/2008/layout/VerticalCurvedList"/>
    <dgm:cxn modelId="{1912519E-6A89-4DC2-AC7B-0EDC166C3FC7}" type="presParOf" srcId="{5C406825-A771-4759-BF1C-E9BA3F6468E8}" destId="{41D4696F-9A5C-43AD-BF9D-64B2F37CBA2D}" srcOrd="8" destOrd="0" presId="urn:microsoft.com/office/officeart/2008/layout/VerticalCurvedList"/>
    <dgm:cxn modelId="{D7D070CA-3EEC-446E-84A1-FB268DF1AB61}" type="presParOf" srcId="{41D4696F-9A5C-43AD-BF9D-64B2F37CBA2D}" destId="{AFA22D59-4F0E-406D-B19A-96757F6165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5E388-AA8E-4DC3-8DCD-D4DD08D676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3E30A31-EF4F-4B02-9C9B-49A9708132AC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  80% детей от 5 до 18 лет  охвачено дополнительным образованием</a:t>
          </a:r>
          <a:endParaRPr lang="ru-RU" sz="2400" dirty="0"/>
        </a:p>
      </dgm:t>
    </dgm:pt>
    <dgm:pt modelId="{685A5015-7C08-4CBD-A93E-7BE8B0737817}" type="parTrans" cxnId="{56922F05-61FD-487B-A6BE-8EC552CB7143}">
      <dgm:prSet/>
      <dgm:spPr/>
      <dgm:t>
        <a:bodyPr/>
        <a:lstStyle/>
        <a:p>
          <a:endParaRPr lang="ru-RU"/>
        </a:p>
      </dgm:t>
    </dgm:pt>
    <dgm:pt modelId="{0A150BFC-61FE-45A5-8AD4-EA944AF8E9AC}" type="sibTrans" cxnId="{56922F05-61FD-487B-A6BE-8EC552CB7143}">
      <dgm:prSet/>
      <dgm:spPr>
        <a:ln w="254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EEE48AF-C2CC-4457-ABA8-70B96C026A2D}">
      <dgm:prSet phldrT="[Текст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В не менее чем 151 общеобразовательной организации не менее 16,1 тыс. детей (нарастающим итогом к 2018 году) обучаются по обновленным программам по предмету «Физическая культура», а также по дополнительным общеобразовательным программам, реализуемым во внеурочное время</a:t>
          </a:r>
          <a:endParaRPr lang="ru-RU" b="1" dirty="0"/>
        </a:p>
      </dgm:t>
    </dgm:pt>
    <dgm:pt modelId="{6624C930-70FC-4A6E-B250-4B1B33821169}" type="parTrans" cxnId="{388D8FA9-D78F-490D-A171-78D9BADA7F55}">
      <dgm:prSet/>
      <dgm:spPr/>
      <dgm:t>
        <a:bodyPr/>
        <a:lstStyle/>
        <a:p>
          <a:endParaRPr lang="ru-RU"/>
        </a:p>
      </dgm:t>
    </dgm:pt>
    <dgm:pt modelId="{D4259687-1430-46EB-B1D2-269598069D79}" type="sibTrans" cxnId="{388D8FA9-D78F-490D-A171-78D9BADA7F55}">
      <dgm:prSet/>
      <dgm:spPr/>
      <dgm:t>
        <a:bodyPr/>
        <a:lstStyle/>
        <a:p>
          <a:endParaRPr lang="ru-RU"/>
        </a:p>
      </dgm:t>
    </dgm:pt>
    <dgm:pt modelId="{A740D460-86B5-43AB-A34C-32F838CF69A4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/>
            <a:t>К 2024 году будут созданы не менее 6 детских технопарков «Кванториум» (нарастающим итогом) и 20 мобильных технопарков «Кванториум» (для детей, проживающих в сельской местности и малых городах)</a:t>
          </a:r>
          <a:endParaRPr lang="ru-RU" sz="2000" b="1" dirty="0"/>
        </a:p>
      </dgm:t>
    </dgm:pt>
    <dgm:pt modelId="{5B326292-5AEB-43FD-960D-E737A0000AE5}" type="parTrans" cxnId="{FAE1FEC2-9673-4554-AC1F-775888F8418C}">
      <dgm:prSet/>
      <dgm:spPr/>
      <dgm:t>
        <a:bodyPr/>
        <a:lstStyle/>
        <a:p>
          <a:endParaRPr lang="ru-RU"/>
        </a:p>
      </dgm:t>
    </dgm:pt>
    <dgm:pt modelId="{C8886D71-37FF-4595-ADD6-2F8DFE76E6E6}" type="sibTrans" cxnId="{FAE1FEC2-9673-4554-AC1F-775888F8418C}">
      <dgm:prSet/>
      <dgm:spPr/>
      <dgm:t>
        <a:bodyPr/>
        <a:lstStyle/>
        <a:p>
          <a:endParaRPr lang="ru-RU"/>
        </a:p>
      </dgm:t>
    </dgm:pt>
    <dgm:pt modelId="{C03A61FE-F330-4C9C-9FA4-58816F929D2D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/>
            <a:t>Не менее 74 % детей в Иркутской области с ограниченными возможностями здоровья осваивают дополнительные общеобразовательные программы, в том числе с использованием дистанционных технологий</a:t>
          </a:r>
          <a:endParaRPr lang="ru-RU" sz="2000" b="1" dirty="0"/>
        </a:p>
      </dgm:t>
    </dgm:pt>
    <dgm:pt modelId="{6B1290B6-ED4D-4226-8C82-D9497321DEA1}" type="parTrans" cxnId="{2BF2533D-E979-43F8-B78A-3CD6AD360E32}">
      <dgm:prSet/>
      <dgm:spPr/>
      <dgm:t>
        <a:bodyPr/>
        <a:lstStyle/>
        <a:p>
          <a:endParaRPr lang="ru-RU"/>
        </a:p>
      </dgm:t>
    </dgm:pt>
    <dgm:pt modelId="{D2538616-C742-4E81-8006-FB1233F22A03}" type="sibTrans" cxnId="{2BF2533D-E979-43F8-B78A-3CD6AD360E32}">
      <dgm:prSet/>
      <dgm:spPr/>
      <dgm:t>
        <a:bodyPr/>
        <a:lstStyle/>
        <a:p>
          <a:endParaRPr lang="ru-RU"/>
        </a:p>
      </dgm:t>
    </dgm:pt>
    <dgm:pt modelId="{BAEC7E91-9BBC-4A33-BA9F-60D7DD2B37C8}" type="pres">
      <dgm:prSet presAssocID="{4BE5E388-AA8E-4DC3-8DCD-D4DD08D676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406825-A771-4759-BF1C-E9BA3F6468E8}" type="pres">
      <dgm:prSet presAssocID="{4BE5E388-AA8E-4DC3-8DCD-D4DD08D6768D}" presName="Name1" presStyleCnt="0"/>
      <dgm:spPr/>
    </dgm:pt>
    <dgm:pt modelId="{05B157FB-F2CF-485A-864C-C4C74BE3B288}" type="pres">
      <dgm:prSet presAssocID="{4BE5E388-AA8E-4DC3-8DCD-D4DD08D6768D}" presName="cycle" presStyleCnt="0"/>
      <dgm:spPr/>
    </dgm:pt>
    <dgm:pt modelId="{0A3CF39A-6102-491D-8017-C530347486D4}" type="pres">
      <dgm:prSet presAssocID="{4BE5E388-AA8E-4DC3-8DCD-D4DD08D6768D}" presName="srcNode" presStyleLbl="node1" presStyleIdx="0" presStyleCnt="4"/>
      <dgm:spPr/>
    </dgm:pt>
    <dgm:pt modelId="{44FEAD5B-EB3D-4F62-B3A7-B41369F8C018}" type="pres">
      <dgm:prSet presAssocID="{4BE5E388-AA8E-4DC3-8DCD-D4DD08D6768D}" presName="conn" presStyleLbl="parChTrans1D2" presStyleIdx="0" presStyleCnt="1"/>
      <dgm:spPr/>
      <dgm:t>
        <a:bodyPr/>
        <a:lstStyle/>
        <a:p>
          <a:endParaRPr lang="ru-RU"/>
        </a:p>
      </dgm:t>
    </dgm:pt>
    <dgm:pt modelId="{8873EAA9-F8B1-4360-87D9-BA1815F79432}" type="pres">
      <dgm:prSet presAssocID="{4BE5E388-AA8E-4DC3-8DCD-D4DD08D6768D}" presName="extraNode" presStyleLbl="node1" presStyleIdx="0" presStyleCnt="4"/>
      <dgm:spPr/>
    </dgm:pt>
    <dgm:pt modelId="{2C8690B5-B41A-4CC3-B2F8-B0805B71F460}" type="pres">
      <dgm:prSet presAssocID="{4BE5E388-AA8E-4DC3-8DCD-D4DD08D6768D}" presName="dstNode" presStyleLbl="node1" presStyleIdx="0" presStyleCnt="4"/>
      <dgm:spPr/>
    </dgm:pt>
    <dgm:pt modelId="{5B5A340A-CF23-44F8-9EBB-C593C0B5E192}" type="pres">
      <dgm:prSet presAssocID="{C3E30A31-EF4F-4B02-9C9B-49A9708132AC}" presName="text_1" presStyleLbl="node1" presStyleIdx="0" presStyleCnt="4" custScaleX="101675" custScaleY="59324" custLinFactNeighborX="-1204" custLinFactNeighborY="-1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71DC2-29B0-4C52-974B-4F725E601B1A}" type="pres">
      <dgm:prSet presAssocID="{C3E30A31-EF4F-4B02-9C9B-49A9708132AC}" presName="accent_1" presStyleCnt="0"/>
      <dgm:spPr/>
    </dgm:pt>
    <dgm:pt modelId="{B150E8BE-A3AF-44BA-BA96-6D37E80B548C}" type="pres">
      <dgm:prSet presAssocID="{C3E30A31-EF4F-4B02-9C9B-49A9708132AC}" presName="accentRepeatNode" presStyleLbl="solidFgAcc1" presStyleIdx="0" presStyleCnt="4"/>
      <dgm:spPr>
        <a:ln w="25400">
          <a:noFill/>
        </a:ln>
      </dgm:spPr>
    </dgm:pt>
    <dgm:pt modelId="{9C92F06B-F905-4328-BA61-D986E55C2891}" type="pres">
      <dgm:prSet presAssocID="{4EEE48AF-C2CC-4457-ABA8-70B96C026A2D}" presName="text_2" presStyleLbl="node1" presStyleIdx="1" presStyleCnt="4" custScaleX="100015" custScaleY="135897" custLinFactNeighborX="1238" custLinFactNeighborY="-3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DE5A-84F5-4DD5-A070-E48547000F6F}" type="pres">
      <dgm:prSet presAssocID="{4EEE48AF-C2CC-4457-ABA8-70B96C026A2D}" presName="accent_2" presStyleCnt="0"/>
      <dgm:spPr/>
    </dgm:pt>
    <dgm:pt modelId="{DB3E389F-1540-4C82-BA7D-2814DCC7D0F9}" type="pres">
      <dgm:prSet presAssocID="{4EEE48AF-C2CC-4457-ABA8-70B96C026A2D}" presName="accentRepeatNode" presStyleLbl="solidFgAcc1" presStyleIdx="1" presStyleCnt="4"/>
      <dgm:spPr>
        <a:ln w="25400">
          <a:noFill/>
        </a:ln>
      </dgm:spPr>
    </dgm:pt>
    <dgm:pt modelId="{0292CC6E-F5F6-47DF-8F2B-FAE20F1D5B1C}" type="pres">
      <dgm:prSet presAssocID="{A740D460-86B5-43AB-A34C-32F838CF69A4}" presName="text_3" presStyleLbl="node1" presStyleIdx="2" presStyleCnt="4" custScaleX="99625" custScaleY="134786" custLinFactNeighborX="488" custLinFactNeighborY="-23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0BBD3-343E-4C3B-B41F-C6FF44C1C597}" type="pres">
      <dgm:prSet presAssocID="{A740D460-86B5-43AB-A34C-32F838CF69A4}" presName="accent_3" presStyleCnt="0"/>
      <dgm:spPr/>
    </dgm:pt>
    <dgm:pt modelId="{C6DFE3D0-B483-4578-BC0F-871FAE2FB805}" type="pres">
      <dgm:prSet presAssocID="{A740D460-86B5-43AB-A34C-32F838CF69A4}" presName="accentRepeatNode" presStyleLbl="solidFgAcc1" presStyleIdx="2" presStyleCnt="4"/>
      <dgm:spPr>
        <a:ln w="25400">
          <a:noFill/>
        </a:ln>
      </dgm:spPr>
    </dgm:pt>
    <dgm:pt modelId="{722CFB3F-3E0B-4298-ABBF-461A96FB4D59}" type="pres">
      <dgm:prSet presAssocID="{C03A61FE-F330-4C9C-9FA4-58816F929D2D}" presName="text_4" presStyleLbl="node1" presStyleIdx="3" presStyleCnt="4" custScaleX="99625" custScaleY="134786" custLinFactNeighborX="2936" custLinFactNeighborY="6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696F-9A5C-43AD-BF9D-64B2F37CBA2D}" type="pres">
      <dgm:prSet presAssocID="{C03A61FE-F330-4C9C-9FA4-58816F929D2D}" presName="accent_4" presStyleCnt="0"/>
      <dgm:spPr/>
    </dgm:pt>
    <dgm:pt modelId="{AFA22D59-4F0E-406D-B19A-96757F6165E6}" type="pres">
      <dgm:prSet presAssocID="{C03A61FE-F330-4C9C-9FA4-58816F929D2D}" presName="accentRepeatNode" presStyleLbl="solidFgAcc1" presStyleIdx="3" presStyleCnt="4" custLinFactNeighborX="16593" custLinFactNeighborY="-93644"/>
      <dgm:spPr>
        <a:ln w="25400">
          <a:noFill/>
        </a:ln>
      </dgm:spPr>
    </dgm:pt>
  </dgm:ptLst>
  <dgm:cxnLst>
    <dgm:cxn modelId="{2BF2533D-E979-43F8-B78A-3CD6AD360E32}" srcId="{4BE5E388-AA8E-4DC3-8DCD-D4DD08D6768D}" destId="{C03A61FE-F330-4C9C-9FA4-58816F929D2D}" srcOrd="3" destOrd="0" parTransId="{6B1290B6-ED4D-4226-8C82-D9497321DEA1}" sibTransId="{D2538616-C742-4E81-8006-FB1233F22A03}"/>
    <dgm:cxn modelId="{FAE1FEC2-9673-4554-AC1F-775888F8418C}" srcId="{4BE5E388-AA8E-4DC3-8DCD-D4DD08D6768D}" destId="{A740D460-86B5-43AB-A34C-32F838CF69A4}" srcOrd="2" destOrd="0" parTransId="{5B326292-5AEB-43FD-960D-E737A0000AE5}" sibTransId="{C8886D71-37FF-4595-ADD6-2F8DFE76E6E6}"/>
    <dgm:cxn modelId="{EACA09BB-A56A-4D34-8063-8B0E136424FE}" type="presOf" srcId="{C3E30A31-EF4F-4B02-9C9B-49A9708132AC}" destId="{5B5A340A-CF23-44F8-9EBB-C593C0B5E192}" srcOrd="0" destOrd="0" presId="urn:microsoft.com/office/officeart/2008/layout/VerticalCurvedList"/>
    <dgm:cxn modelId="{40F32ED0-D0E7-4C85-9CB0-DDA51A233E6A}" type="presOf" srcId="{A740D460-86B5-43AB-A34C-32F838CF69A4}" destId="{0292CC6E-F5F6-47DF-8F2B-FAE20F1D5B1C}" srcOrd="0" destOrd="0" presId="urn:microsoft.com/office/officeart/2008/layout/VerticalCurvedList"/>
    <dgm:cxn modelId="{0E8EF40A-4F4C-4480-A715-632C6BCD8B9E}" type="presOf" srcId="{4BE5E388-AA8E-4DC3-8DCD-D4DD08D6768D}" destId="{BAEC7E91-9BBC-4A33-BA9F-60D7DD2B37C8}" srcOrd="0" destOrd="0" presId="urn:microsoft.com/office/officeart/2008/layout/VerticalCurvedList"/>
    <dgm:cxn modelId="{56922F05-61FD-487B-A6BE-8EC552CB7143}" srcId="{4BE5E388-AA8E-4DC3-8DCD-D4DD08D6768D}" destId="{C3E30A31-EF4F-4B02-9C9B-49A9708132AC}" srcOrd="0" destOrd="0" parTransId="{685A5015-7C08-4CBD-A93E-7BE8B0737817}" sibTransId="{0A150BFC-61FE-45A5-8AD4-EA944AF8E9AC}"/>
    <dgm:cxn modelId="{4FC39F41-E016-45B9-AD0A-65B273DBAA08}" type="presOf" srcId="{C03A61FE-F330-4C9C-9FA4-58816F929D2D}" destId="{722CFB3F-3E0B-4298-ABBF-461A96FB4D59}" srcOrd="0" destOrd="0" presId="urn:microsoft.com/office/officeart/2008/layout/VerticalCurvedList"/>
    <dgm:cxn modelId="{63CB25A8-89C3-4779-8CDA-54ACB997885C}" type="presOf" srcId="{4EEE48AF-C2CC-4457-ABA8-70B96C026A2D}" destId="{9C92F06B-F905-4328-BA61-D986E55C2891}" srcOrd="0" destOrd="0" presId="urn:microsoft.com/office/officeart/2008/layout/VerticalCurvedList"/>
    <dgm:cxn modelId="{99B8EF64-BD97-40DC-9C75-3DB60C4BEDF8}" type="presOf" srcId="{0A150BFC-61FE-45A5-8AD4-EA944AF8E9AC}" destId="{44FEAD5B-EB3D-4F62-B3A7-B41369F8C018}" srcOrd="0" destOrd="0" presId="urn:microsoft.com/office/officeart/2008/layout/VerticalCurvedList"/>
    <dgm:cxn modelId="{388D8FA9-D78F-490D-A171-78D9BADA7F55}" srcId="{4BE5E388-AA8E-4DC3-8DCD-D4DD08D6768D}" destId="{4EEE48AF-C2CC-4457-ABA8-70B96C026A2D}" srcOrd="1" destOrd="0" parTransId="{6624C930-70FC-4A6E-B250-4B1B33821169}" sibTransId="{D4259687-1430-46EB-B1D2-269598069D79}"/>
    <dgm:cxn modelId="{DD406204-8BFA-4F69-9EAC-8BCB2880064E}" type="presParOf" srcId="{BAEC7E91-9BBC-4A33-BA9F-60D7DD2B37C8}" destId="{5C406825-A771-4759-BF1C-E9BA3F6468E8}" srcOrd="0" destOrd="0" presId="urn:microsoft.com/office/officeart/2008/layout/VerticalCurvedList"/>
    <dgm:cxn modelId="{5E7C904D-8559-47FE-9A93-7707DDBCF8AD}" type="presParOf" srcId="{5C406825-A771-4759-BF1C-E9BA3F6468E8}" destId="{05B157FB-F2CF-485A-864C-C4C74BE3B288}" srcOrd="0" destOrd="0" presId="urn:microsoft.com/office/officeart/2008/layout/VerticalCurvedList"/>
    <dgm:cxn modelId="{D77F1902-1744-48CA-B60F-9C893A4D373D}" type="presParOf" srcId="{05B157FB-F2CF-485A-864C-C4C74BE3B288}" destId="{0A3CF39A-6102-491D-8017-C530347486D4}" srcOrd="0" destOrd="0" presId="urn:microsoft.com/office/officeart/2008/layout/VerticalCurvedList"/>
    <dgm:cxn modelId="{4A0B79C4-AC23-4A5B-AD50-0B68BCA5A54E}" type="presParOf" srcId="{05B157FB-F2CF-485A-864C-C4C74BE3B288}" destId="{44FEAD5B-EB3D-4F62-B3A7-B41369F8C018}" srcOrd="1" destOrd="0" presId="urn:microsoft.com/office/officeart/2008/layout/VerticalCurvedList"/>
    <dgm:cxn modelId="{1CD1885D-EC89-4708-AECD-4257E28BCC8A}" type="presParOf" srcId="{05B157FB-F2CF-485A-864C-C4C74BE3B288}" destId="{8873EAA9-F8B1-4360-87D9-BA1815F79432}" srcOrd="2" destOrd="0" presId="urn:microsoft.com/office/officeart/2008/layout/VerticalCurvedList"/>
    <dgm:cxn modelId="{67881F7A-3DC0-4FB5-8D5C-40368D09B2CF}" type="presParOf" srcId="{05B157FB-F2CF-485A-864C-C4C74BE3B288}" destId="{2C8690B5-B41A-4CC3-B2F8-B0805B71F460}" srcOrd="3" destOrd="0" presId="urn:microsoft.com/office/officeart/2008/layout/VerticalCurvedList"/>
    <dgm:cxn modelId="{A9C3FB60-8766-429F-9FF9-5B6A54AC6FEA}" type="presParOf" srcId="{5C406825-A771-4759-BF1C-E9BA3F6468E8}" destId="{5B5A340A-CF23-44F8-9EBB-C593C0B5E192}" srcOrd="1" destOrd="0" presId="urn:microsoft.com/office/officeart/2008/layout/VerticalCurvedList"/>
    <dgm:cxn modelId="{DA83EFE3-3738-4352-872D-A9B38B67CB47}" type="presParOf" srcId="{5C406825-A771-4759-BF1C-E9BA3F6468E8}" destId="{43E71DC2-29B0-4C52-974B-4F725E601B1A}" srcOrd="2" destOrd="0" presId="urn:microsoft.com/office/officeart/2008/layout/VerticalCurvedList"/>
    <dgm:cxn modelId="{0D57B1DF-5C82-4389-8331-3E0CB839AB5C}" type="presParOf" srcId="{43E71DC2-29B0-4C52-974B-4F725E601B1A}" destId="{B150E8BE-A3AF-44BA-BA96-6D37E80B548C}" srcOrd="0" destOrd="0" presId="urn:microsoft.com/office/officeart/2008/layout/VerticalCurvedList"/>
    <dgm:cxn modelId="{F896FB6E-AF8F-4AB6-BF6D-73F7BB7BFBAF}" type="presParOf" srcId="{5C406825-A771-4759-BF1C-E9BA3F6468E8}" destId="{9C92F06B-F905-4328-BA61-D986E55C2891}" srcOrd="3" destOrd="0" presId="urn:microsoft.com/office/officeart/2008/layout/VerticalCurvedList"/>
    <dgm:cxn modelId="{84F3D58D-9443-44A7-9216-5BBEAFD94A90}" type="presParOf" srcId="{5C406825-A771-4759-BF1C-E9BA3F6468E8}" destId="{41B2DE5A-84F5-4DD5-A070-E48547000F6F}" srcOrd="4" destOrd="0" presId="urn:microsoft.com/office/officeart/2008/layout/VerticalCurvedList"/>
    <dgm:cxn modelId="{B28BB853-2F6E-4695-87C6-BEA3168277B0}" type="presParOf" srcId="{41B2DE5A-84F5-4DD5-A070-E48547000F6F}" destId="{DB3E389F-1540-4C82-BA7D-2814DCC7D0F9}" srcOrd="0" destOrd="0" presId="urn:microsoft.com/office/officeart/2008/layout/VerticalCurvedList"/>
    <dgm:cxn modelId="{C72E059C-45F3-4E72-9999-45623E884449}" type="presParOf" srcId="{5C406825-A771-4759-BF1C-E9BA3F6468E8}" destId="{0292CC6E-F5F6-47DF-8F2B-FAE20F1D5B1C}" srcOrd="5" destOrd="0" presId="urn:microsoft.com/office/officeart/2008/layout/VerticalCurvedList"/>
    <dgm:cxn modelId="{E595E846-121E-493B-9BB6-C8676F3B9269}" type="presParOf" srcId="{5C406825-A771-4759-BF1C-E9BA3F6468E8}" destId="{A350BBD3-343E-4C3B-B41F-C6FF44C1C597}" srcOrd="6" destOrd="0" presId="urn:microsoft.com/office/officeart/2008/layout/VerticalCurvedList"/>
    <dgm:cxn modelId="{977A02F5-3D0B-4E74-A546-338ADFBB9678}" type="presParOf" srcId="{A350BBD3-343E-4C3B-B41F-C6FF44C1C597}" destId="{C6DFE3D0-B483-4578-BC0F-871FAE2FB805}" srcOrd="0" destOrd="0" presId="urn:microsoft.com/office/officeart/2008/layout/VerticalCurvedList"/>
    <dgm:cxn modelId="{D8C44B4F-A8D8-4CEC-94F7-59A6784EAD76}" type="presParOf" srcId="{5C406825-A771-4759-BF1C-E9BA3F6468E8}" destId="{722CFB3F-3E0B-4298-ABBF-461A96FB4D59}" srcOrd="7" destOrd="0" presId="urn:microsoft.com/office/officeart/2008/layout/VerticalCurvedList"/>
    <dgm:cxn modelId="{75127500-FB9E-468F-A8CA-E6C8CF088B4A}" type="presParOf" srcId="{5C406825-A771-4759-BF1C-E9BA3F6468E8}" destId="{41D4696F-9A5C-43AD-BF9D-64B2F37CBA2D}" srcOrd="8" destOrd="0" presId="urn:microsoft.com/office/officeart/2008/layout/VerticalCurvedList"/>
    <dgm:cxn modelId="{4CB57453-0CE2-4272-B4F6-A74AF1E82C89}" type="presParOf" srcId="{41D4696F-9A5C-43AD-BF9D-64B2F37CBA2D}" destId="{AFA22D59-4F0E-406D-B19A-96757F6165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5E388-AA8E-4DC3-8DCD-D4DD08D676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EEE48AF-C2CC-4457-ABA8-70B96C026A2D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/>
            <a:t>К концу 2024 года не менее 70 % обучающихся организаций, осуществляющих образовательную деятельность по дополнительным общеобразовательным программам, в различные формы сопровождения и наставничества, что позволит создать условия для формирования активной гражданской позиции у каждого обучающегося</a:t>
          </a:r>
          <a:endParaRPr lang="ru-RU" sz="2000" b="1" dirty="0"/>
        </a:p>
      </dgm:t>
    </dgm:pt>
    <dgm:pt modelId="{6624C930-70FC-4A6E-B250-4B1B33821169}" type="parTrans" cxnId="{388D8FA9-D78F-490D-A171-78D9BADA7F55}">
      <dgm:prSet/>
      <dgm:spPr/>
      <dgm:t>
        <a:bodyPr/>
        <a:lstStyle/>
        <a:p>
          <a:endParaRPr lang="ru-RU"/>
        </a:p>
      </dgm:t>
    </dgm:pt>
    <dgm:pt modelId="{D4259687-1430-46EB-B1D2-269598069D79}" type="sibTrans" cxnId="{388D8FA9-D78F-490D-A171-78D9BADA7F55}">
      <dgm:prSet/>
      <dgm:spPr/>
      <dgm:t>
        <a:bodyPr/>
        <a:lstStyle/>
        <a:p>
          <a:endParaRPr lang="ru-RU"/>
        </a:p>
      </dgm:t>
    </dgm:pt>
    <dgm:pt modelId="{A740D460-86B5-43AB-A34C-32F838CF69A4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/>
            <a:t>Создан региональный центр выявления, поддержки и развития способностей и талантов у детей и молодежи с учетом опыта Образовательного фонда «Талант и успех», с охватом не менее 5 % обучающихся по образовательным программам основного и среднего общего образования в Иркутской области</a:t>
          </a:r>
          <a:endParaRPr lang="ru-RU" sz="2000" b="1" dirty="0"/>
        </a:p>
      </dgm:t>
    </dgm:pt>
    <dgm:pt modelId="{5B326292-5AEB-43FD-960D-E737A0000AE5}" type="parTrans" cxnId="{FAE1FEC2-9673-4554-AC1F-775888F8418C}">
      <dgm:prSet/>
      <dgm:spPr/>
      <dgm:t>
        <a:bodyPr/>
        <a:lstStyle/>
        <a:p>
          <a:endParaRPr lang="ru-RU"/>
        </a:p>
      </dgm:t>
    </dgm:pt>
    <dgm:pt modelId="{C8886D71-37FF-4595-ADD6-2F8DFE76E6E6}" type="sibTrans" cxnId="{FAE1FEC2-9673-4554-AC1F-775888F8418C}">
      <dgm:prSet/>
      <dgm:spPr/>
      <dgm:t>
        <a:bodyPr/>
        <a:lstStyle/>
        <a:p>
          <a:endParaRPr lang="ru-RU"/>
        </a:p>
      </dgm:t>
    </dgm:pt>
    <dgm:pt modelId="{C3E30A31-EF4F-4B02-9C9B-49A9708132AC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/>
            <a:t>  К концу 2021 года в Иркутской области внедрена целевая модель развития региональных систем дополнительного образования детей, что позволит создать нормативно-правовые, организационные и методические условия для развития системы дополнительного образования детей </a:t>
          </a:r>
          <a:endParaRPr lang="ru-RU" sz="2000" b="1" dirty="0"/>
        </a:p>
      </dgm:t>
    </dgm:pt>
    <dgm:pt modelId="{0A150BFC-61FE-45A5-8AD4-EA944AF8E9AC}" type="sibTrans" cxnId="{56922F05-61FD-487B-A6BE-8EC552CB7143}">
      <dgm:prSet/>
      <dgm:spPr>
        <a:ln w="254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685A5015-7C08-4CBD-A93E-7BE8B0737817}" type="parTrans" cxnId="{56922F05-61FD-487B-A6BE-8EC552CB7143}">
      <dgm:prSet/>
      <dgm:spPr/>
      <dgm:t>
        <a:bodyPr/>
        <a:lstStyle/>
        <a:p>
          <a:endParaRPr lang="ru-RU"/>
        </a:p>
      </dgm:t>
    </dgm:pt>
    <dgm:pt modelId="{BAEC7E91-9BBC-4A33-BA9F-60D7DD2B37C8}" type="pres">
      <dgm:prSet presAssocID="{4BE5E388-AA8E-4DC3-8DCD-D4DD08D676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406825-A771-4759-BF1C-E9BA3F6468E8}" type="pres">
      <dgm:prSet presAssocID="{4BE5E388-AA8E-4DC3-8DCD-D4DD08D6768D}" presName="Name1" presStyleCnt="0"/>
      <dgm:spPr/>
    </dgm:pt>
    <dgm:pt modelId="{05B157FB-F2CF-485A-864C-C4C74BE3B288}" type="pres">
      <dgm:prSet presAssocID="{4BE5E388-AA8E-4DC3-8DCD-D4DD08D6768D}" presName="cycle" presStyleCnt="0"/>
      <dgm:spPr/>
    </dgm:pt>
    <dgm:pt modelId="{0A3CF39A-6102-491D-8017-C530347486D4}" type="pres">
      <dgm:prSet presAssocID="{4BE5E388-AA8E-4DC3-8DCD-D4DD08D6768D}" presName="srcNode" presStyleLbl="node1" presStyleIdx="0" presStyleCnt="3"/>
      <dgm:spPr/>
    </dgm:pt>
    <dgm:pt modelId="{44FEAD5B-EB3D-4F62-B3A7-B41369F8C018}" type="pres">
      <dgm:prSet presAssocID="{4BE5E388-AA8E-4DC3-8DCD-D4DD08D6768D}" presName="conn" presStyleLbl="parChTrans1D2" presStyleIdx="0" presStyleCnt="1"/>
      <dgm:spPr/>
      <dgm:t>
        <a:bodyPr/>
        <a:lstStyle/>
        <a:p>
          <a:endParaRPr lang="ru-RU"/>
        </a:p>
      </dgm:t>
    </dgm:pt>
    <dgm:pt modelId="{8873EAA9-F8B1-4360-87D9-BA1815F79432}" type="pres">
      <dgm:prSet presAssocID="{4BE5E388-AA8E-4DC3-8DCD-D4DD08D6768D}" presName="extraNode" presStyleLbl="node1" presStyleIdx="0" presStyleCnt="3"/>
      <dgm:spPr/>
    </dgm:pt>
    <dgm:pt modelId="{2C8690B5-B41A-4CC3-B2F8-B0805B71F460}" type="pres">
      <dgm:prSet presAssocID="{4BE5E388-AA8E-4DC3-8DCD-D4DD08D6768D}" presName="dstNode" presStyleLbl="node1" presStyleIdx="0" presStyleCnt="3"/>
      <dgm:spPr/>
    </dgm:pt>
    <dgm:pt modelId="{5B5A340A-CF23-44F8-9EBB-C593C0B5E192}" type="pres">
      <dgm:prSet presAssocID="{C3E30A31-EF4F-4B02-9C9B-49A9708132AC}" presName="text_1" presStyleLbl="node1" presStyleIdx="0" presStyleCnt="3" custScaleX="103476" custScaleY="125558" custLinFactNeighborX="1786" custLinFactNeighborY="-29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71DC2-29B0-4C52-974B-4F725E601B1A}" type="pres">
      <dgm:prSet presAssocID="{C3E30A31-EF4F-4B02-9C9B-49A9708132AC}" presName="accent_1" presStyleCnt="0"/>
      <dgm:spPr/>
    </dgm:pt>
    <dgm:pt modelId="{B150E8BE-A3AF-44BA-BA96-6D37E80B548C}" type="pres">
      <dgm:prSet presAssocID="{C3E30A31-EF4F-4B02-9C9B-49A9708132AC}" presName="accentRepeatNode" presStyleLbl="solidFgAcc1" presStyleIdx="0" presStyleCnt="3"/>
      <dgm:spPr>
        <a:ln w="25400">
          <a:noFill/>
        </a:ln>
      </dgm:spPr>
    </dgm:pt>
    <dgm:pt modelId="{9C92F06B-F905-4328-BA61-D986E55C2891}" type="pres">
      <dgm:prSet presAssocID="{4EEE48AF-C2CC-4457-ABA8-70B96C026A2D}" presName="text_2" presStyleLbl="node1" presStyleIdx="1" presStyleCnt="3" custScaleX="100015" custScaleY="135897" custLinFactNeighborX="1238" custLinFactNeighborY="-3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DE5A-84F5-4DD5-A070-E48547000F6F}" type="pres">
      <dgm:prSet presAssocID="{4EEE48AF-C2CC-4457-ABA8-70B96C026A2D}" presName="accent_2" presStyleCnt="0"/>
      <dgm:spPr/>
    </dgm:pt>
    <dgm:pt modelId="{DB3E389F-1540-4C82-BA7D-2814DCC7D0F9}" type="pres">
      <dgm:prSet presAssocID="{4EEE48AF-C2CC-4457-ABA8-70B96C026A2D}" presName="accentRepeatNode" presStyleLbl="solidFgAcc1" presStyleIdx="1" presStyleCnt="3" custLinFactNeighborX="-24202" custLinFactNeighborY="93009"/>
      <dgm:spPr>
        <a:ln w="25400">
          <a:noFill/>
        </a:ln>
      </dgm:spPr>
    </dgm:pt>
    <dgm:pt modelId="{0292CC6E-F5F6-47DF-8F2B-FAE20F1D5B1C}" type="pres">
      <dgm:prSet presAssocID="{A740D460-86B5-43AB-A34C-32F838CF69A4}" presName="text_3" presStyleLbl="node1" presStyleIdx="2" presStyleCnt="3" custScaleX="99625" custScaleY="178976" custLinFactNeighborX="449" custLinFactNeighborY="-6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0BBD3-343E-4C3B-B41F-C6FF44C1C597}" type="pres">
      <dgm:prSet presAssocID="{A740D460-86B5-43AB-A34C-32F838CF69A4}" presName="accent_3" presStyleCnt="0"/>
      <dgm:spPr/>
    </dgm:pt>
    <dgm:pt modelId="{C6DFE3D0-B483-4578-BC0F-871FAE2FB805}" type="pres">
      <dgm:prSet presAssocID="{A740D460-86B5-43AB-A34C-32F838CF69A4}" presName="accentRepeatNode" presStyleLbl="solidFgAcc1" presStyleIdx="2" presStyleCnt="3"/>
      <dgm:spPr>
        <a:ln w="25400">
          <a:noFill/>
        </a:ln>
      </dgm:spPr>
    </dgm:pt>
  </dgm:ptLst>
  <dgm:cxnLst>
    <dgm:cxn modelId="{FAE1FEC2-9673-4554-AC1F-775888F8418C}" srcId="{4BE5E388-AA8E-4DC3-8DCD-D4DD08D6768D}" destId="{A740D460-86B5-43AB-A34C-32F838CF69A4}" srcOrd="2" destOrd="0" parTransId="{5B326292-5AEB-43FD-960D-E737A0000AE5}" sibTransId="{C8886D71-37FF-4595-ADD6-2F8DFE76E6E6}"/>
    <dgm:cxn modelId="{C0837C3E-1790-44F8-B526-045D2F585E30}" type="presOf" srcId="{C3E30A31-EF4F-4B02-9C9B-49A9708132AC}" destId="{5B5A340A-CF23-44F8-9EBB-C593C0B5E192}" srcOrd="0" destOrd="0" presId="urn:microsoft.com/office/officeart/2008/layout/VerticalCurvedList"/>
    <dgm:cxn modelId="{0300EED1-0D0A-4BD4-B36F-DB7966636F66}" type="presOf" srcId="{0A150BFC-61FE-45A5-8AD4-EA944AF8E9AC}" destId="{44FEAD5B-EB3D-4F62-B3A7-B41369F8C018}" srcOrd="0" destOrd="0" presId="urn:microsoft.com/office/officeart/2008/layout/VerticalCurvedList"/>
    <dgm:cxn modelId="{1FDC5342-BAC6-46C5-87FF-5F1BC637F23F}" type="presOf" srcId="{4BE5E388-AA8E-4DC3-8DCD-D4DD08D6768D}" destId="{BAEC7E91-9BBC-4A33-BA9F-60D7DD2B37C8}" srcOrd="0" destOrd="0" presId="urn:microsoft.com/office/officeart/2008/layout/VerticalCurvedList"/>
    <dgm:cxn modelId="{56922F05-61FD-487B-A6BE-8EC552CB7143}" srcId="{4BE5E388-AA8E-4DC3-8DCD-D4DD08D6768D}" destId="{C3E30A31-EF4F-4B02-9C9B-49A9708132AC}" srcOrd="0" destOrd="0" parTransId="{685A5015-7C08-4CBD-A93E-7BE8B0737817}" sibTransId="{0A150BFC-61FE-45A5-8AD4-EA944AF8E9AC}"/>
    <dgm:cxn modelId="{639410FE-792D-4D8C-B70B-039385002F75}" type="presOf" srcId="{A740D460-86B5-43AB-A34C-32F838CF69A4}" destId="{0292CC6E-F5F6-47DF-8F2B-FAE20F1D5B1C}" srcOrd="0" destOrd="0" presId="urn:microsoft.com/office/officeart/2008/layout/VerticalCurvedList"/>
    <dgm:cxn modelId="{2003BC90-A7F6-400A-9224-F858EBBB081D}" type="presOf" srcId="{4EEE48AF-C2CC-4457-ABA8-70B96C026A2D}" destId="{9C92F06B-F905-4328-BA61-D986E55C2891}" srcOrd="0" destOrd="0" presId="urn:microsoft.com/office/officeart/2008/layout/VerticalCurvedList"/>
    <dgm:cxn modelId="{388D8FA9-D78F-490D-A171-78D9BADA7F55}" srcId="{4BE5E388-AA8E-4DC3-8DCD-D4DD08D6768D}" destId="{4EEE48AF-C2CC-4457-ABA8-70B96C026A2D}" srcOrd="1" destOrd="0" parTransId="{6624C930-70FC-4A6E-B250-4B1B33821169}" sibTransId="{D4259687-1430-46EB-B1D2-269598069D79}"/>
    <dgm:cxn modelId="{7F76FA14-F4F8-41C5-9CB3-EE2DD30F750F}" type="presParOf" srcId="{BAEC7E91-9BBC-4A33-BA9F-60D7DD2B37C8}" destId="{5C406825-A771-4759-BF1C-E9BA3F6468E8}" srcOrd="0" destOrd="0" presId="urn:microsoft.com/office/officeart/2008/layout/VerticalCurvedList"/>
    <dgm:cxn modelId="{306DFBA5-1AB0-4A13-A757-AA62BFF22747}" type="presParOf" srcId="{5C406825-A771-4759-BF1C-E9BA3F6468E8}" destId="{05B157FB-F2CF-485A-864C-C4C74BE3B288}" srcOrd="0" destOrd="0" presId="urn:microsoft.com/office/officeart/2008/layout/VerticalCurvedList"/>
    <dgm:cxn modelId="{04799216-B815-46EB-ABE4-A41414DAFFDD}" type="presParOf" srcId="{05B157FB-F2CF-485A-864C-C4C74BE3B288}" destId="{0A3CF39A-6102-491D-8017-C530347486D4}" srcOrd="0" destOrd="0" presId="urn:microsoft.com/office/officeart/2008/layout/VerticalCurvedList"/>
    <dgm:cxn modelId="{AC01DFDB-B980-4D77-ACBC-EE5D27333DF4}" type="presParOf" srcId="{05B157FB-F2CF-485A-864C-C4C74BE3B288}" destId="{44FEAD5B-EB3D-4F62-B3A7-B41369F8C018}" srcOrd="1" destOrd="0" presId="urn:microsoft.com/office/officeart/2008/layout/VerticalCurvedList"/>
    <dgm:cxn modelId="{7039FFEE-9820-4981-AA7E-9C58999DDD56}" type="presParOf" srcId="{05B157FB-F2CF-485A-864C-C4C74BE3B288}" destId="{8873EAA9-F8B1-4360-87D9-BA1815F79432}" srcOrd="2" destOrd="0" presId="urn:microsoft.com/office/officeart/2008/layout/VerticalCurvedList"/>
    <dgm:cxn modelId="{5DA93CBD-626A-4CD6-8D59-6CDECA8D1B16}" type="presParOf" srcId="{05B157FB-F2CF-485A-864C-C4C74BE3B288}" destId="{2C8690B5-B41A-4CC3-B2F8-B0805B71F460}" srcOrd="3" destOrd="0" presId="urn:microsoft.com/office/officeart/2008/layout/VerticalCurvedList"/>
    <dgm:cxn modelId="{86FA365D-F844-47C5-9A3A-4E953778EFEE}" type="presParOf" srcId="{5C406825-A771-4759-BF1C-E9BA3F6468E8}" destId="{5B5A340A-CF23-44F8-9EBB-C593C0B5E192}" srcOrd="1" destOrd="0" presId="urn:microsoft.com/office/officeart/2008/layout/VerticalCurvedList"/>
    <dgm:cxn modelId="{3D3D3904-2B4E-4B4E-AE3E-0B1C7068C6BE}" type="presParOf" srcId="{5C406825-A771-4759-BF1C-E9BA3F6468E8}" destId="{43E71DC2-29B0-4C52-974B-4F725E601B1A}" srcOrd="2" destOrd="0" presId="urn:microsoft.com/office/officeart/2008/layout/VerticalCurvedList"/>
    <dgm:cxn modelId="{0952B402-91DF-4074-A31C-9755C285A38C}" type="presParOf" srcId="{43E71DC2-29B0-4C52-974B-4F725E601B1A}" destId="{B150E8BE-A3AF-44BA-BA96-6D37E80B548C}" srcOrd="0" destOrd="0" presId="urn:microsoft.com/office/officeart/2008/layout/VerticalCurvedList"/>
    <dgm:cxn modelId="{44714AEA-BE15-4868-8ECE-24A11FCEB26F}" type="presParOf" srcId="{5C406825-A771-4759-BF1C-E9BA3F6468E8}" destId="{9C92F06B-F905-4328-BA61-D986E55C2891}" srcOrd="3" destOrd="0" presId="urn:microsoft.com/office/officeart/2008/layout/VerticalCurvedList"/>
    <dgm:cxn modelId="{CC04D9FB-FE21-4CE7-B45E-DDACD3E9BC64}" type="presParOf" srcId="{5C406825-A771-4759-BF1C-E9BA3F6468E8}" destId="{41B2DE5A-84F5-4DD5-A070-E48547000F6F}" srcOrd="4" destOrd="0" presId="urn:microsoft.com/office/officeart/2008/layout/VerticalCurvedList"/>
    <dgm:cxn modelId="{EC574254-5C5B-4AA0-9374-6742A857C66C}" type="presParOf" srcId="{41B2DE5A-84F5-4DD5-A070-E48547000F6F}" destId="{DB3E389F-1540-4C82-BA7D-2814DCC7D0F9}" srcOrd="0" destOrd="0" presId="urn:microsoft.com/office/officeart/2008/layout/VerticalCurvedList"/>
    <dgm:cxn modelId="{08526A93-4E3D-4155-A341-BD6A6CFB21C1}" type="presParOf" srcId="{5C406825-A771-4759-BF1C-E9BA3F6468E8}" destId="{0292CC6E-F5F6-47DF-8F2B-FAE20F1D5B1C}" srcOrd="5" destOrd="0" presId="urn:microsoft.com/office/officeart/2008/layout/VerticalCurvedList"/>
    <dgm:cxn modelId="{75D6C643-39EF-44CA-A7AD-5C56EDFEB310}" type="presParOf" srcId="{5C406825-A771-4759-BF1C-E9BA3F6468E8}" destId="{A350BBD3-343E-4C3B-B41F-C6FF44C1C597}" srcOrd="6" destOrd="0" presId="urn:microsoft.com/office/officeart/2008/layout/VerticalCurvedList"/>
    <dgm:cxn modelId="{449FE218-8F4A-4833-939D-0C0D7C2EB2C8}" type="presParOf" srcId="{A350BBD3-343E-4C3B-B41F-C6FF44C1C597}" destId="{C6DFE3D0-B483-4578-BC0F-871FAE2FB8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06AA81-A57A-4D86-ADCE-D9D825D8679F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F27D359-F5F9-4A72-AF10-4DCA37B94575}">
      <dgm:prSet phldrT="[Текст]" custT="1"/>
      <dgm:spPr>
        <a:ln w="25400"/>
      </dgm:spPr>
      <dgm:t>
        <a:bodyPr/>
        <a:lstStyle/>
        <a:p>
          <a:r>
            <a:rPr lang="ru-RU" sz="1600" dirty="0" smtClean="0"/>
            <a:t>Обучение детей с ограниченными возможностями здоровья по дополнительным общеобразовательным программам, в том числе с использованием дистанционных технологий</a:t>
          </a:r>
          <a:endParaRPr lang="ru-RU" sz="1600" dirty="0"/>
        </a:p>
      </dgm:t>
    </dgm:pt>
    <dgm:pt modelId="{58552E87-5996-406B-943C-AA007AB439D5}" type="parTrans" cxnId="{CB20F951-44FD-4870-936F-3DB9D5F96599}">
      <dgm:prSet/>
      <dgm:spPr/>
      <dgm:t>
        <a:bodyPr/>
        <a:lstStyle/>
        <a:p>
          <a:endParaRPr lang="ru-RU"/>
        </a:p>
      </dgm:t>
    </dgm:pt>
    <dgm:pt modelId="{0373CAF8-71F7-4B86-97C8-151FCCEF22AA}" type="sibTrans" cxnId="{CB20F951-44FD-4870-936F-3DB9D5F96599}">
      <dgm:prSet/>
      <dgm:spPr/>
      <dgm:t>
        <a:bodyPr/>
        <a:lstStyle/>
        <a:p>
          <a:endParaRPr lang="ru-RU"/>
        </a:p>
      </dgm:t>
    </dgm:pt>
    <dgm:pt modelId="{82240567-73F3-44AE-84BD-7C7C87079B1F}">
      <dgm:prSet phldrT="[Текст]" custT="1"/>
      <dgm:spPr>
        <a:ln w="25400"/>
      </dgm:spPr>
      <dgm:t>
        <a:bodyPr/>
        <a:lstStyle/>
        <a:p>
          <a:r>
            <a:rPr lang="ru-RU" sz="1600" dirty="0" smtClean="0">
              <a:effectLst/>
            </a:rPr>
            <a:t>Проведение выборочных социологических опросов по отдельным аспектам организации качественного доступного образования для обучающихся с ОВЗ по дополнительным общеобразовательным программам </a:t>
          </a:r>
          <a:endParaRPr lang="ru-RU" sz="1600" dirty="0"/>
        </a:p>
      </dgm:t>
    </dgm:pt>
    <dgm:pt modelId="{3E27F855-AD38-430D-BF00-E0BE8CFB5937}" type="parTrans" cxnId="{07E96ED3-C521-4C49-AE70-E52EA0D02168}">
      <dgm:prSet/>
      <dgm:spPr/>
      <dgm:t>
        <a:bodyPr/>
        <a:lstStyle/>
        <a:p>
          <a:endParaRPr lang="ru-RU"/>
        </a:p>
      </dgm:t>
    </dgm:pt>
    <dgm:pt modelId="{E70D3A90-643F-403A-86DB-81ACF625FF15}" type="sibTrans" cxnId="{07E96ED3-C521-4C49-AE70-E52EA0D02168}">
      <dgm:prSet/>
      <dgm:spPr/>
      <dgm:t>
        <a:bodyPr/>
        <a:lstStyle/>
        <a:p>
          <a:endParaRPr lang="ru-RU"/>
        </a:p>
      </dgm:t>
    </dgm:pt>
    <dgm:pt modelId="{26FFA564-ADA6-468F-853D-A8E707A6BB34}">
      <dgm:prSet phldrT="[Текст]" custT="1"/>
      <dgm:spPr>
        <a:ln w="25400"/>
      </dgm:spPr>
      <dgm:t>
        <a:bodyPr/>
        <a:lstStyle/>
        <a:p>
          <a:r>
            <a:rPr lang="ru-RU" sz="1600" dirty="0" smtClean="0"/>
            <a:t>Реализация новых направлений профессиональной подготовки, переподготовки и повышения квалификации педагогических работников по вопросам работы с обучающимися с ОВЗ и инвалидностью в системе дополнительного образования детей</a:t>
          </a:r>
          <a:endParaRPr lang="ru-RU" sz="1600" dirty="0"/>
        </a:p>
      </dgm:t>
    </dgm:pt>
    <dgm:pt modelId="{936329BB-8239-459D-8E51-F11DFEF2689B}" type="parTrans" cxnId="{CAD528E9-3A15-4442-85FB-3107C88CFAA0}">
      <dgm:prSet/>
      <dgm:spPr/>
      <dgm:t>
        <a:bodyPr/>
        <a:lstStyle/>
        <a:p>
          <a:endParaRPr lang="ru-RU"/>
        </a:p>
      </dgm:t>
    </dgm:pt>
    <dgm:pt modelId="{84792C74-3BEA-47CA-86B7-73602084C225}" type="sibTrans" cxnId="{CAD528E9-3A15-4442-85FB-3107C88CFAA0}">
      <dgm:prSet/>
      <dgm:spPr/>
      <dgm:t>
        <a:bodyPr/>
        <a:lstStyle/>
        <a:p>
          <a:endParaRPr lang="ru-RU"/>
        </a:p>
      </dgm:t>
    </dgm:pt>
    <dgm:pt modelId="{E61341DF-FCC4-4419-A363-F8CF5BEFAFCC}">
      <dgm:prSet phldrT="[Текст]" custT="1"/>
      <dgm:spPr>
        <a:ln w="25400"/>
      </dgm:spPr>
      <dgm:t>
        <a:bodyPr/>
        <a:lstStyle/>
        <a:p>
          <a:r>
            <a:rPr lang="ru-RU" sz="1600" dirty="0" smtClean="0"/>
            <a:t>Внедрение методологии сопровождения, наставничества и шефства для обучающихся организаций, осуществляющих образовательную деятельность по дополнительным общеобразовательным программам</a:t>
          </a:r>
          <a:endParaRPr lang="ru-RU" sz="1600" dirty="0"/>
        </a:p>
      </dgm:t>
    </dgm:pt>
    <dgm:pt modelId="{8EB0B7DD-EAFE-4876-BF64-8BBCAAD0FE84}" type="parTrans" cxnId="{13DAB1B8-1984-4AA9-8E2D-0A522A5520D9}">
      <dgm:prSet/>
      <dgm:spPr/>
      <dgm:t>
        <a:bodyPr/>
        <a:lstStyle/>
        <a:p>
          <a:endParaRPr lang="ru-RU"/>
        </a:p>
      </dgm:t>
    </dgm:pt>
    <dgm:pt modelId="{552C3BC9-B0EF-4F13-8D6F-E48836A1610D}" type="sibTrans" cxnId="{13DAB1B8-1984-4AA9-8E2D-0A522A5520D9}">
      <dgm:prSet/>
      <dgm:spPr/>
      <dgm:t>
        <a:bodyPr/>
        <a:lstStyle/>
        <a:p>
          <a:endParaRPr lang="ru-RU"/>
        </a:p>
      </dgm:t>
    </dgm:pt>
    <dgm:pt modelId="{2C9BDF5D-E241-4FB5-99B3-D181960B3C91}">
      <dgm:prSet phldrT="[Текст]" custT="1"/>
      <dgm:spPr>
        <a:ln w="25400"/>
      </dgm:spPr>
      <dgm:t>
        <a:bodyPr/>
        <a:lstStyle/>
        <a:p>
          <a:r>
            <a:rPr lang="ru-RU" sz="1600" dirty="0" smtClean="0"/>
            <a:t>Разработка и внедрение региональной модели </a:t>
          </a:r>
          <a:r>
            <a:rPr lang="ru-RU" sz="1600" dirty="0" err="1" smtClean="0"/>
            <a:t>тьюторского</a:t>
          </a:r>
          <a:r>
            <a:rPr lang="ru-RU" sz="1600" dirty="0" smtClean="0"/>
            <a:t> сопровождения (как вида наставничества) обучающихся организаций, осуществляющих образовательную деятельность по дополнительным общеобразовательным программам</a:t>
          </a:r>
          <a:endParaRPr lang="ru-RU" sz="1600" dirty="0"/>
        </a:p>
      </dgm:t>
    </dgm:pt>
    <dgm:pt modelId="{872F69BC-17B0-4C80-9900-54869238CAEC}" type="parTrans" cxnId="{7F33103C-8DCD-49B0-B224-C1810237323F}">
      <dgm:prSet/>
      <dgm:spPr/>
      <dgm:t>
        <a:bodyPr/>
        <a:lstStyle/>
        <a:p>
          <a:endParaRPr lang="ru-RU"/>
        </a:p>
      </dgm:t>
    </dgm:pt>
    <dgm:pt modelId="{7E36962E-DF6B-4FD5-BA1D-7545D654502D}" type="sibTrans" cxnId="{7F33103C-8DCD-49B0-B224-C1810237323F}">
      <dgm:prSet/>
      <dgm:spPr/>
      <dgm:t>
        <a:bodyPr/>
        <a:lstStyle/>
        <a:p>
          <a:endParaRPr lang="ru-RU"/>
        </a:p>
      </dgm:t>
    </dgm:pt>
    <dgm:pt modelId="{A302A8FB-8FD5-44EB-BB5C-3AC0599ED20E}">
      <dgm:prSet phldrT="[Текст]" custT="1"/>
      <dgm:spPr>
        <a:ln w="25400"/>
      </dgm:spPr>
      <dgm:t>
        <a:bodyPr/>
        <a:lstStyle/>
        <a:p>
          <a:r>
            <a:rPr lang="ru-RU" sz="1600" dirty="0" smtClean="0"/>
            <a:t>Проведение конкурса практик сопровождения, наставничества, шефства, как условия эффективного взаимодействия социальных институтов воспитания в достижении цели обновления подходов к реализации дополнительных общеобразовательных программ.</a:t>
          </a:r>
          <a:endParaRPr lang="ru-RU" sz="1600" dirty="0"/>
        </a:p>
      </dgm:t>
    </dgm:pt>
    <dgm:pt modelId="{6E809DC6-E5DA-498E-96D4-20F726C892E4}" type="parTrans" cxnId="{5B94336F-A018-4C4D-85CC-A3651842B466}">
      <dgm:prSet/>
      <dgm:spPr/>
      <dgm:t>
        <a:bodyPr/>
        <a:lstStyle/>
        <a:p>
          <a:endParaRPr lang="ru-RU"/>
        </a:p>
      </dgm:t>
    </dgm:pt>
    <dgm:pt modelId="{B90CA910-7676-44F5-B211-ADE7973568C9}" type="sibTrans" cxnId="{5B94336F-A018-4C4D-85CC-A3651842B466}">
      <dgm:prSet/>
      <dgm:spPr/>
      <dgm:t>
        <a:bodyPr/>
        <a:lstStyle/>
        <a:p>
          <a:endParaRPr lang="ru-RU"/>
        </a:p>
      </dgm:t>
    </dgm:pt>
    <dgm:pt modelId="{BA19D4E9-FB92-40D3-A6E3-EF7CC6FF2FF5}">
      <dgm:prSet phldrT="[Текст]" custT="1"/>
      <dgm:spPr>
        <a:ln w="25400"/>
      </dgm:spPr>
      <dgm:t>
        <a:bodyPr/>
        <a:lstStyle/>
        <a:p>
          <a:r>
            <a:rPr lang="ru-RU" sz="1600" dirty="0" smtClean="0"/>
            <a:t>Создание и функционирование сетевого сообщества педагогов с целью формирования культуры выбора и поддержки региональных образовательных и общественных инициатив на базе общей платформы «Образование для жизни»</a:t>
          </a:r>
          <a:endParaRPr lang="ru-RU" sz="1600" dirty="0"/>
        </a:p>
      </dgm:t>
    </dgm:pt>
    <dgm:pt modelId="{E6602459-FB4B-421E-A831-A91429CAD8A8}" type="parTrans" cxnId="{0CABE70E-E675-4B62-B2C9-A40C44EE9AE0}">
      <dgm:prSet/>
      <dgm:spPr/>
      <dgm:t>
        <a:bodyPr/>
        <a:lstStyle/>
        <a:p>
          <a:endParaRPr lang="ru-RU"/>
        </a:p>
      </dgm:t>
    </dgm:pt>
    <dgm:pt modelId="{537B68B6-4CD9-4193-BE8A-B7203610E414}" type="sibTrans" cxnId="{0CABE70E-E675-4B62-B2C9-A40C44EE9AE0}">
      <dgm:prSet/>
      <dgm:spPr/>
      <dgm:t>
        <a:bodyPr/>
        <a:lstStyle/>
        <a:p>
          <a:endParaRPr lang="ru-RU"/>
        </a:p>
      </dgm:t>
    </dgm:pt>
    <dgm:pt modelId="{D92CBCD9-6BAD-4498-A000-6E0C468602F3}" type="pres">
      <dgm:prSet presAssocID="{9006AA81-A57A-4D86-ADCE-D9D825D86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676F5-227E-4667-9D69-2F505AC34344}" type="pres">
      <dgm:prSet presAssocID="{3F27D359-F5F9-4A72-AF10-4DCA37B94575}" presName="node" presStyleLbl="node1" presStyleIdx="0" presStyleCnt="7" custScaleX="150157" custScaleY="129444" custLinFactNeighborX="-18870" custLinFactNeighborY="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4A3EF-7D87-4E56-A828-FD261B2E39AC}" type="pres">
      <dgm:prSet presAssocID="{0373CAF8-71F7-4B86-97C8-151FCCEF22AA}" presName="sibTrans" presStyleCnt="0"/>
      <dgm:spPr/>
    </dgm:pt>
    <dgm:pt modelId="{EBEC32B1-7D48-4F9D-BE39-22CA47F1DACA}" type="pres">
      <dgm:prSet presAssocID="{82240567-73F3-44AE-84BD-7C7C87079B1F}" presName="node" presStyleLbl="node1" presStyleIdx="1" presStyleCnt="7" custScaleX="168715" custScaleY="146201" custLinFactNeighborX="-11123" custLinFactNeighborY="-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D7D8B-7850-4DBD-85C1-CF4CC885AFEC}" type="pres">
      <dgm:prSet presAssocID="{E70D3A90-643F-403A-86DB-81ACF625FF15}" presName="sibTrans" presStyleCnt="0"/>
      <dgm:spPr/>
    </dgm:pt>
    <dgm:pt modelId="{47865EB0-D497-4BB0-B68D-6466BD823C1D}" type="pres">
      <dgm:prSet presAssocID="{26FFA564-ADA6-468F-853D-A8E707A6BB34}" presName="node" presStyleLbl="node1" presStyleIdx="2" presStyleCnt="7" custScaleX="165906" custScaleY="16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D545C-0C56-497A-A060-394606AE17E3}" type="pres">
      <dgm:prSet presAssocID="{84792C74-3BEA-47CA-86B7-73602084C225}" presName="sibTrans" presStyleCnt="0"/>
      <dgm:spPr/>
    </dgm:pt>
    <dgm:pt modelId="{FE9E9169-6E46-4029-830A-DB86E1FAA956}" type="pres">
      <dgm:prSet presAssocID="{E61341DF-FCC4-4419-A363-F8CF5BEFAFCC}" presName="node" presStyleLbl="node1" presStyleIdx="3" presStyleCnt="7" custScaleX="154714" custScaleY="171048" custLinFactNeighborX="-8164" custLinFactNeighborY="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F27DC-CDEE-467C-8B2E-CBFDF49AEC4C}" type="pres">
      <dgm:prSet presAssocID="{552C3BC9-B0EF-4F13-8D6F-E48836A1610D}" presName="sibTrans" presStyleCnt="0"/>
      <dgm:spPr/>
    </dgm:pt>
    <dgm:pt modelId="{1595288E-809C-4872-928E-4126BF26A2C1}" type="pres">
      <dgm:prSet presAssocID="{2C9BDF5D-E241-4FB5-99B3-D181960B3C91}" presName="node" presStyleLbl="node1" presStyleIdx="4" presStyleCnt="7" custScaleX="138332" custScaleY="220582" custLinFactNeighborX="592" custLinFactNeighborY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BF594-F81E-4A13-841F-31BA32897631}" type="pres">
      <dgm:prSet presAssocID="{7E36962E-DF6B-4FD5-BA1D-7545D654502D}" presName="sibTrans" presStyleCnt="0"/>
      <dgm:spPr/>
    </dgm:pt>
    <dgm:pt modelId="{BF6B487F-CE97-4E23-B745-E46856F97890}" type="pres">
      <dgm:prSet presAssocID="{A302A8FB-8FD5-44EB-BB5C-3AC0599ED20E}" presName="node" presStyleLbl="node1" presStyleIdx="5" presStyleCnt="7" custScaleX="117147" custScaleY="228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0C17D-24BC-4DB6-AB1C-1BD14F79A77A}" type="pres">
      <dgm:prSet presAssocID="{B90CA910-7676-44F5-B211-ADE7973568C9}" presName="sibTrans" presStyleCnt="0"/>
      <dgm:spPr/>
    </dgm:pt>
    <dgm:pt modelId="{A6FB5C20-9653-4E14-9A72-85378C9DB483}" type="pres">
      <dgm:prSet presAssocID="{BA19D4E9-FB92-40D3-A6E3-EF7CC6FF2FF5}" presName="node" presStyleLbl="node1" presStyleIdx="6" presStyleCnt="7" custScaleX="117030" custScaleY="232533" custLinFactNeighborX="3538" custLinFactNeighborY="-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96ED3-C521-4C49-AE70-E52EA0D02168}" srcId="{9006AA81-A57A-4D86-ADCE-D9D825D8679F}" destId="{82240567-73F3-44AE-84BD-7C7C87079B1F}" srcOrd="1" destOrd="0" parTransId="{3E27F855-AD38-430D-BF00-E0BE8CFB5937}" sibTransId="{E70D3A90-643F-403A-86DB-81ACF625FF15}"/>
    <dgm:cxn modelId="{EB27CA45-5026-4D2E-93DC-38417B046BA8}" type="presOf" srcId="{9006AA81-A57A-4D86-ADCE-D9D825D8679F}" destId="{D92CBCD9-6BAD-4498-A000-6E0C468602F3}" srcOrd="0" destOrd="0" presId="urn:microsoft.com/office/officeart/2005/8/layout/default"/>
    <dgm:cxn modelId="{13DAB1B8-1984-4AA9-8E2D-0A522A5520D9}" srcId="{9006AA81-A57A-4D86-ADCE-D9D825D8679F}" destId="{E61341DF-FCC4-4419-A363-F8CF5BEFAFCC}" srcOrd="3" destOrd="0" parTransId="{8EB0B7DD-EAFE-4876-BF64-8BBCAAD0FE84}" sibTransId="{552C3BC9-B0EF-4F13-8D6F-E48836A1610D}"/>
    <dgm:cxn modelId="{E6634AA5-4AA7-4088-B139-5492F94312CA}" type="presOf" srcId="{82240567-73F3-44AE-84BD-7C7C87079B1F}" destId="{EBEC32B1-7D48-4F9D-BE39-22CA47F1DACA}" srcOrd="0" destOrd="0" presId="urn:microsoft.com/office/officeart/2005/8/layout/default"/>
    <dgm:cxn modelId="{0CABE70E-E675-4B62-B2C9-A40C44EE9AE0}" srcId="{9006AA81-A57A-4D86-ADCE-D9D825D8679F}" destId="{BA19D4E9-FB92-40D3-A6E3-EF7CC6FF2FF5}" srcOrd="6" destOrd="0" parTransId="{E6602459-FB4B-421E-A831-A91429CAD8A8}" sibTransId="{537B68B6-4CD9-4193-BE8A-B7203610E414}"/>
    <dgm:cxn modelId="{F9460B07-7C51-43E3-8E7D-DBA9DE083474}" type="presOf" srcId="{3F27D359-F5F9-4A72-AF10-4DCA37B94575}" destId="{0D8676F5-227E-4667-9D69-2F505AC34344}" srcOrd="0" destOrd="0" presId="urn:microsoft.com/office/officeart/2005/8/layout/default"/>
    <dgm:cxn modelId="{20883E0E-43C3-4E35-83B0-2513B7384E39}" type="presOf" srcId="{A302A8FB-8FD5-44EB-BB5C-3AC0599ED20E}" destId="{BF6B487F-CE97-4E23-B745-E46856F97890}" srcOrd="0" destOrd="0" presId="urn:microsoft.com/office/officeart/2005/8/layout/default"/>
    <dgm:cxn modelId="{7F33103C-8DCD-49B0-B224-C1810237323F}" srcId="{9006AA81-A57A-4D86-ADCE-D9D825D8679F}" destId="{2C9BDF5D-E241-4FB5-99B3-D181960B3C91}" srcOrd="4" destOrd="0" parTransId="{872F69BC-17B0-4C80-9900-54869238CAEC}" sibTransId="{7E36962E-DF6B-4FD5-BA1D-7545D654502D}"/>
    <dgm:cxn modelId="{EA18365B-845F-4FAA-B4B0-77EBEA98D081}" type="presOf" srcId="{BA19D4E9-FB92-40D3-A6E3-EF7CC6FF2FF5}" destId="{A6FB5C20-9653-4E14-9A72-85378C9DB483}" srcOrd="0" destOrd="0" presId="urn:microsoft.com/office/officeart/2005/8/layout/default"/>
    <dgm:cxn modelId="{586B00BC-048C-4216-9D59-FD044C0CF5CD}" type="presOf" srcId="{26FFA564-ADA6-468F-853D-A8E707A6BB34}" destId="{47865EB0-D497-4BB0-B68D-6466BD823C1D}" srcOrd="0" destOrd="0" presId="urn:microsoft.com/office/officeart/2005/8/layout/default"/>
    <dgm:cxn modelId="{CAD528E9-3A15-4442-85FB-3107C88CFAA0}" srcId="{9006AA81-A57A-4D86-ADCE-D9D825D8679F}" destId="{26FFA564-ADA6-468F-853D-A8E707A6BB34}" srcOrd="2" destOrd="0" parTransId="{936329BB-8239-459D-8E51-F11DFEF2689B}" sibTransId="{84792C74-3BEA-47CA-86B7-73602084C225}"/>
    <dgm:cxn modelId="{DDE0F744-D78E-49AA-A93F-246136E153FA}" type="presOf" srcId="{2C9BDF5D-E241-4FB5-99B3-D181960B3C91}" destId="{1595288E-809C-4872-928E-4126BF26A2C1}" srcOrd="0" destOrd="0" presId="urn:microsoft.com/office/officeart/2005/8/layout/default"/>
    <dgm:cxn modelId="{902FA9EC-CD5C-4EE5-83D8-BEC3C861736E}" type="presOf" srcId="{E61341DF-FCC4-4419-A363-F8CF5BEFAFCC}" destId="{FE9E9169-6E46-4029-830A-DB86E1FAA956}" srcOrd="0" destOrd="0" presId="urn:microsoft.com/office/officeart/2005/8/layout/default"/>
    <dgm:cxn modelId="{5B94336F-A018-4C4D-85CC-A3651842B466}" srcId="{9006AA81-A57A-4D86-ADCE-D9D825D8679F}" destId="{A302A8FB-8FD5-44EB-BB5C-3AC0599ED20E}" srcOrd="5" destOrd="0" parTransId="{6E809DC6-E5DA-498E-96D4-20F726C892E4}" sibTransId="{B90CA910-7676-44F5-B211-ADE7973568C9}"/>
    <dgm:cxn modelId="{CB20F951-44FD-4870-936F-3DB9D5F96599}" srcId="{9006AA81-A57A-4D86-ADCE-D9D825D8679F}" destId="{3F27D359-F5F9-4A72-AF10-4DCA37B94575}" srcOrd="0" destOrd="0" parTransId="{58552E87-5996-406B-943C-AA007AB439D5}" sibTransId="{0373CAF8-71F7-4B86-97C8-151FCCEF22AA}"/>
    <dgm:cxn modelId="{EF3BAF28-8E38-4C7C-8CC9-E11247E1182D}" type="presParOf" srcId="{D92CBCD9-6BAD-4498-A000-6E0C468602F3}" destId="{0D8676F5-227E-4667-9D69-2F505AC34344}" srcOrd="0" destOrd="0" presId="urn:microsoft.com/office/officeart/2005/8/layout/default"/>
    <dgm:cxn modelId="{E1A9267E-4EAC-49A7-89D3-C70A11C40496}" type="presParOf" srcId="{D92CBCD9-6BAD-4498-A000-6E0C468602F3}" destId="{6A84A3EF-7D87-4E56-A828-FD261B2E39AC}" srcOrd="1" destOrd="0" presId="urn:microsoft.com/office/officeart/2005/8/layout/default"/>
    <dgm:cxn modelId="{97E62D88-5682-4317-8181-50F43FD677F3}" type="presParOf" srcId="{D92CBCD9-6BAD-4498-A000-6E0C468602F3}" destId="{EBEC32B1-7D48-4F9D-BE39-22CA47F1DACA}" srcOrd="2" destOrd="0" presId="urn:microsoft.com/office/officeart/2005/8/layout/default"/>
    <dgm:cxn modelId="{B22377E1-55CE-4E7E-8B41-C1ADC70E3969}" type="presParOf" srcId="{D92CBCD9-6BAD-4498-A000-6E0C468602F3}" destId="{62FD7D8B-7850-4DBD-85C1-CF4CC885AFEC}" srcOrd="3" destOrd="0" presId="urn:microsoft.com/office/officeart/2005/8/layout/default"/>
    <dgm:cxn modelId="{2CA32C82-5C32-42D6-B688-2C865EC471AB}" type="presParOf" srcId="{D92CBCD9-6BAD-4498-A000-6E0C468602F3}" destId="{47865EB0-D497-4BB0-B68D-6466BD823C1D}" srcOrd="4" destOrd="0" presId="urn:microsoft.com/office/officeart/2005/8/layout/default"/>
    <dgm:cxn modelId="{C2E0F03A-A458-4532-9113-B102E8297402}" type="presParOf" srcId="{D92CBCD9-6BAD-4498-A000-6E0C468602F3}" destId="{57AD545C-0C56-497A-A060-394606AE17E3}" srcOrd="5" destOrd="0" presId="urn:microsoft.com/office/officeart/2005/8/layout/default"/>
    <dgm:cxn modelId="{F851397C-7894-4D15-AC76-31B2CA046F1F}" type="presParOf" srcId="{D92CBCD9-6BAD-4498-A000-6E0C468602F3}" destId="{FE9E9169-6E46-4029-830A-DB86E1FAA956}" srcOrd="6" destOrd="0" presId="urn:microsoft.com/office/officeart/2005/8/layout/default"/>
    <dgm:cxn modelId="{91154AA2-0442-46EB-A5C7-712B94585449}" type="presParOf" srcId="{D92CBCD9-6BAD-4498-A000-6E0C468602F3}" destId="{F8BF27DC-CDEE-467C-8B2E-CBFDF49AEC4C}" srcOrd="7" destOrd="0" presId="urn:microsoft.com/office/officeart/2005/8/layout/default"/>
    <dgm:cxn modelId="{4487105B-688B-4DE5-8827-E399C423E802}" type="presParOf" srcId="{D92CBCD9-6BAD-4498-A000-6E0C468602F3}" destId="{1595288E-809C-4872-928E-4126BF26A2C1}" srcOrd="8" destOrd="0" presId="urn:microsoft.com/office/officeart/2005/8/layout/default"/>
    <dgm:cxn modelId="{22256B47-AFC0-44EF-A221-0C0090CC4EF4}" type="presParOf" srcId="{D92CBCD9-6BAD-4498-A000-6E0C468602F3}" destId="{00ABF594-F81E-4A13-841F-31BA32897631}" srcOrd="9" destOrd="0" presId="urn:microsoft.com/office/officeart/2005/8/layout/default"/>
    <dgm:cxn modelId="{0044ECFD-F04B-4853-A0B1-3AA9F50D080F}" type="presParOf" srcId="{D92CBCD9-6BAD-4498-A000-6E0C468602F3}" destId="{BF6B487F-CE97-4E23-B745-E46856F97890}" srcOrd="10" destOrd="0" presId="urn:microsoft.com/office/officeart/2005/8/layout/default"/>
    <dgm:cxn modelId="{6CFAEF55-DA60-423B-8106-E5880E4E065B}" type="presParOf" srcId="{D92CBCD9-6BAD-4498-A000-6E0C468602F3}" destId="{C590C17D-24BC-4DB6-AB1C-1BD14F79A77A}" srcOrd="11" destOrd="0" presId="urn:microsoft.com/office/officeart/2005/8/layout/default"/>
    <dgm:cxn modelId="{81238649-BEDA-4DC6-B665-F3D299B375C0}" type="presParOf" srcId="{D92CBCD9-6BAD-4498-A000-6E0C468602F3}" destId="{A6FB5C20-9653-4E14-9A72-85378C9DB48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7F06BB-7BF3-4D11-83A0-908D119B7A03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2DD31-F063-4D28-ADCD-D8DCEB4B052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Совершенствование</a:t>
          </a:r>
          <a:r>
            <a:rPr lang="ru-RU" dirty="0" smtClean="0"/>
            <a:t> образовательной и развивающей программы учреждения</a:t>
          </a:r>
          <a:endParaRPr lang="ru-RU" dirty="0"/>
        </a:p>
      </dgm:t>
    </dgm:pt>
    <dgm:pt modelId="{41CB60A3-236B-4D28-8D69-421E57DD9EA6}" type="parTrans" cxnId="{DA605ECE-6166-4FA2-828E-CC84EA8D5EC4}">
      <dgm:prSet/>
      <dgm:spPr/>
      <dgm:t>
        <a:bodyPr/>
        <a:lstStyle/>
        <a:p>
          <a:endParaRPr lang="ru-RU"/>
        </a:p>
      </dgm:t>
    </dgm:pt>
    <dgm:pt modelId="{8538B336-343C-4241-A5D5-508D1A099F35}" type="sibTrans" cxnId="{DA605ECE-6166-4FA2-828E-CC84EA8D5EC4}">
      <dgm:prSet/>
      <dgm:spPr/>
      <dgm:t>
        <a:bodyPr/>
        <a:lstStyle/>
        <a:p>
          <a:endParaRPr lang="ru-RU"/>
        </a:p>
      </dgm:t>
    </dgm:pt>
    <dgm:pt modelId="{AE1D955D-E506-46EE-85D4-9F14208743DF}">
      <dgm:prSet/>
      <dgm:spPr/>
      <dgm:t>
        <a:bodyPr/>
        <a:lstStyle/>
        <a:p>
          <a:pPr rtl="0"/>
          <a:r>
            <a:rPr lang="en-US" b="1" i="0" u="none" dirty="0" smtClean="0">
              <a:solidFill>
                <a:schemeClr val="tx1"/>
              </a:solidFill>
            </a:rPr>
            <a:t>C</a:t>
          </a:r>
          <a:r>
            <a:rPr lang="ru-RU" b="1" i="0" u="none" dirty="0" err="1" smtClean="0">
              <a:solidFill>
                <a:schemeClr val="tx1"/>
              </a:solidFill>
            </a:rPr>
            <a:t>оздание</a:t>
          </a:r>
          <a:r>
            <a:rPr lang="ru-RU" b="1" i="0" u="none" dirty="0" smtClean="0">
              <a:solidFill>
                <a:schemeClr val="tx1"/>
              </a:solidFill>
            </a:rPr>
            <a:t> условий </a:t>
          </a:r>
          <a:r>
            <a:rPr lang="ru-RU" b="1" i="0" u="none" dirty="0" smtClean="0"/>
            <a:t>для поисково-исследовательской деятельности обучающихся</a:t>
          </a:r>
          <a:endParaRPr lang="ru-RU" b="0" dirty="0"/>
        </a:p>
      </dgm:t>
    </dgm:pt>
    <dgm:pt modelId="{DB51B711-0419-4C18-83EA-BC6B7F56439C}" type="parTrans" cxnId="{61058FCB-D06C-431D-9E9E-E106AAB6B208}">
      <dgm:prSet/>
      <dgm:spPr/>
      <dgm:t>
        <a:bodyPr/>
        <a:lstStyle/>
        <a:p>
          <a:endParaRPr lang="ru-RU"/>
        </a:p>
      </dgm:t>
    </dgm:pt>
    <dgm:pt modelId="{7CA8E193-7A36-4A21-B7C2-E15A7010EC0B}" type="sibTrans" cxnId="{61058FCB-D06C-431D-9E9E-E106AAB6B208}">
      <dgm:prSet/>
      <dgm:spPr/>
      <dgm:t>
        <a:bodyPr/>
        <a:lstStyle/>
        <a:p>
          <a:endParaRPr lang="ru-RU"/>
        </a:p>
      </dgm:t>
    </dgm:pt>
    <dgm:pt modelId="{55EDB974-4806-45BC-9BD1-15D858D021D8}">
      <dgm:prSet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Социальная адаптация</a:t>
          </a:r>
          <a:r>
            <a:rPr lang="ru-RU" b="1" i="0" dirty="0" smtClean="0"/>
            <a:t> обучающихся</a:t>
          </a:r>
          <a:endParaRPr lang="ru-RU" b="1" i="0" dirty="0"/>
        </a:p>
      </dgm:t>
    </dgm:pt>
    <dgm:pt modelId="{15B86130-11F1-42E6-B6CE-53942D52B0D0}" type="parTrans" cxnId="{2508526B-B82F-46D8-95EB-3D23FEF64EEA}">
      <dgm:prSet/>
      <dgm:spPr/>
      <dgm:t>
        <a:bodyPr/>
        <a:lstStyle/>
        <a:p>
          <a:endParaRPr lang="ru-RU"/>
        </a:p>
      </dgm:t>
    </dgm:pt>
    <dgm:pt modelId="{87EED350-2015-40D4-8C4E-83F5F5B448F1}" type="sibTrans" cxnId="{2508526B-B82F-46D8-95EB-3D23FEF64EEA}">
      <dgm:prSet/>
      <dgm:spPr/>
      <dgm:t>
        <a:bodyPr/>
        <a:lstStyle/>
        <a:p>
          <a:endParaRPr lang="ru-RU"/>
        </a:p>
      </dgm:t>
    </dgm:pt>
    <dgm:pt modelId="{6B00352D-E3D1-4EBF-8B28-2ADEED716C62}">
      <dgm:prSet/>
      <dgm:spPr/>
      <dgm:t>
        <a:bodyPr/>
        <a:lstStyle/>
        <a:p>
          <a:pPr rtl="0"/>
          <a:r>
            <a:rPr lang="ru-RU" b="1" i="0" u="none" dirty="0" smtClean="0">
              <a:solidFill>
                <a:schemeClr val="tx1"/>
              </a:solidFill>
            </a:rPr>
            <a:t>Повышение профессионального уровня педагогов </a:t>
          </a:r>
          <a:r>
            <a:rPr lang="ru-RU" b="1" i="0" u="none" dirty="0" smtClean="0"/>
            <a:t>посредством освоения новых практик</a:t>
          </a:r>
          <a:endParaRPr lang="ru-RU" b="0" dirty="0"/>
        </a:p>
      </dgm:t>
    </dgm:pt>
    <dgm:pt modelId="{61159696-A8E2-4FC7-B7F2-20277E730FA9}" type="parTrans" cxnId="{06F4D682-13C8-479E-9468-2033A38F9B05}">
      <dgm:prSet/>
      <dgm:spPr/>
      <dgm:t>
        <a:bodyPr/>
        <a:lstStyle/>
        <a:p>
          <a:endParaRPr lang="ru-RU"/>
        </a:p>
      </dgm:t>
    </dgm:pt>
    <dgm:pt modelId="{E141306E-98BD-4570-9B99-D037B61CD133}" type="sibTrans" cxnId="{06F4D682-13C8-479E-9468-2033A38F9B05}">
      <dgm:prSet/>
      <dgm:spPr/>
      <dgm:t>
        <a:bodyPr/>
        <a:lstStyle/>
        <a:p>
          <a:endParaRPr lang="ru-RU"/>
        </a:p>
      </dgm:t>
    </dgm:pt>
    <dgm:pt modelId="{52D16205-4FDA-48A2-A961-C65EA8DB8E2A}">
      <dgm:prSet/>
      <dgm:spPr/>
      <dgm:t>
        <a:bodyPr/>
        <a:lstStyle/>
        <a:p>
          <a:pPr rtl="0"/>
          <a:r>
            <a:rPr lang="ru-RU" b="1" i="0" u="none" dirty="0" smtClean="0">
              <a:solidFill>
                <a:schemeClr val="tx1"/>
              </a:solidFill>
            </a:rPr>
            <a:t>Профориентация </a:t>
          </a:r>
          <a:r>
            <a:rPr lang="ru-RU" b="1" i="0" u="none" dirty="0" smtClean="0"/>
            <a:t>обучающихся</a:t>
          </a:r>
          <a:endParaRPr lang="ru-RU" b="0" dirty="0"/>
        </a:p>
      </dgm:t>
    </dgm:pt>
    <dgm:pt modelId="{F794232A-38F9-4F4E-BF19-30AE8B855D55}" type="parTrans" cxnId="{5717EEB5-0117-4513-AE2C-7AD62EA10815}">
      <dgm:prSet/>
      <dgm:spPr/>
      <dgm:t>
        <a:bodyPr/>
        <a:lstStyle/>
        <a:p>
          <a:endParaRPr lang="ru-RU"/>
        </a:p>
      </dgm:t>
    </dgm:pt>
    <dgm:pt modelId="{84AA9B4D-BB44-42E2-BCEC-BA48D5D10A00}" type="sibTrans" cxnId="{5717EEB5-0117-4513-AE2C-7AD62EA10815}">
      <dgm:prSet/>
      <dgm:spPr/>
      <dgm:t>
        <a:bodyPr/>
        <a:lstStyle/>
        <a:p>
          <a:endParaRPr lang="ru-RU"/>
        </a:p>
      </dgm:t>
    </dgm:pt>
    <dgm:pt modelId="{FF9E4E4B-0940-4A22-8E37-B7A54D9DA80C}" type="pres">
      <dgm:prSet presAssocID="{827F06BB-7BF3-4D11-83A0-908D119B7A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55F4F-98EE-4540-BD21-A86F3BCE95F6}" type="pres">
      <dgm:prSet presAssocID="{AE1D955D-E506-46EE-85D4-9F14208743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3E6C4-5106-45A4-8585-9481AADA5081}" type="pres">
      <dgm:prSet presAssocID="{7CA8E193-7A36-4A21-B7C2-E15A7010EC0B}" presName="sibTrans" presStyleCnt="0"/>
      <dgm:spPr/>
    </dgm:pt>
    <dgm:pt modelId="{9591756E-AD84-44E2-B2F7-0560D858CFB4}" type="pres">
      <dgm:prSet presAssocID="{D9A2DD31-F063-4D28-ADCD-D8DCEB4B05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9914C-045B-4114-82E5-5E1CBF943A48}" type="pres">
      <dgm:prSet presAssocID="{8538B336-343C-4241-A5D5-508D1A099F35}" presName="sibTrans" presStyleCnt="0"/>
      <dgm:spPr/>
    </dgm:pt>
    <dgm:pt modelId="{57C0970A-E71A-4239-BF2E-722500ED12D4}" type="pres">
      <dgm:prSet presAssocID="{52D16205-4FDA-48A2-A961-C65EA8DB8E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AFAFD-C32D-4D85-95BC-1A53A22129EE}" type="pres">
      <dgm:prSet presAssocID="{84AA9B4D-BB44-42E2-BCEC-BA48D5D10A00}" presName="sibTrans" presStyleCnt="0"/>
      <dgm:spPr/>
    </dgm:pt>
    <dgm:pt modelId="{FB8F9359-AC45-47C1-A4E8-DE274452D169}" type="pres">
      <dgm:prSet presAssocID="{6B00352D-E3D1-4EBF-8B28-2ADEED716C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8C5B7-8472-4382-982A-FE1BB8829B2E}" type="pres">
      <dgm:prSet presAssocID="{E141306E-98BD-4570-9B99-D037B61CD133}" presName="sibTrans" presStyleCnt="0"/>
      <dgm:spPr/>
    </dgm:pt>
    <dgm:pt modelId="{65C894F0-7698-496A-966C-7B27E6BED473}" type="pres">
      <dgm:prSet presAssocID="{55EDB974-4806-45BC-9BD1-15D858D021D8}" presName="node" presStyleLbl="node1" presStyleIdx="4" presStyleCnt="5" custLinFactNeighborX="179" custLinFactNeighborY="-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63605-CB11-40EF-AE1A-883D2F4EC3DD}" type="presOf" srcId="{55EDB974-4806-45BC-9BD1-15D858D021D8}" destId="{65C894F0-7698-496A-966C-7B27E6BED473}" srcOrd="0" destOrd="0" presId="urn:microsoft.com/office/officeart/2005/8/layout/default"/>
    <dgm:cxn modelId="{5717EEB5-0117-4513-AE2C-7AD62EA10815}" srcId="{827F06BB-7BF3-4D11-83A0-908D119B7A03}" destId="{52D16205-4FDA-48A2-A961-C65EA8DB8E2A}" srcOrd="2" destOrd="0" parTransId="{F794232A-38F9-4F4E-BF19-30AE8B855D55}" sibTransId="{84AA9B4D-BB44-42E2-BCEC-BA48D5D10A00}"/>
    <dgm:cxn modelId="{61058FCB-D06C-431D-9E9E-E106AAB6B208}" srcId="{827F06BB-7BF3-4D11-83A0-908D119B7A03}" destId="{AE1D955D-E506-46EE-85D4-9F14208743DF}" srcOrd="0" destOrd="0" parTransId="{DB51B711-0419-4C18-83EA-BC6B7F56439C}" sibTransId="{7CA8E193-7A36-4A21-B7C2-E15A7010EC0B}"/>
    <dgm:cxn modelId="{2508526B-B82F-46D8-95EB-3D23FEF64EEA}" srcId="{827F06BB-7BF3-4D11-83A0-908D119B7A03}" destId="{55EDB974-4806-45BC-9BD1-15D858D021D8}" srcOrd="4" destOrd="0" parTransId="{15B86130-11F1-42E6-B6CE-53942D52B0D0}" sibTransId="{87EED350-2015-40D4-8C4E-83F5F5B448F1}"/>
    <dgm:cxn modelId="{06F4D682-13C8-479E-9468-2033A38F9B05}" srcId="{827F06BB-7BF3-4D11-83A0-908D119B7A03}" destId="{6B00352D-E3D1-4EBF-8B28-2ADEED716C62}" srcOrd="3" destOrd="0" parTransId="{61159696-A8E2-4FC7-B7F2-20277E730FA9}" sibTransId="{E141306E-98BD-4570-9B99-D037B61CD133}"/>
    <dgm:cxn modelId="{0477E453-CD44-49E8-9411-B43229B79ECA}" type="presOf" srcId="{6B00352D-E3D1-4EBF-8B28-2ADEED716C62}" destId="{FB8F9359-AC45-47C1-A4E8-DE274452D169}" srcOrd="0" destOrd="0" presId="urn:microsoft.com/office/officeart/2005/8/layout/default"/>
    <dgm:cxn modelId="{B6F6D111-0B27-479A-9B0B-75A6CE468B19}" type="presOf" srcId="{AE1D955D-E506-46EE-85D4-9F14208743DF}" destId="{55755F4F-98EE-4540-BD21-A86F3BCE95F6}" srcOrd="0" destOrd="0" presId="urn:microsoft.com/office/officeart/2005/8/layout/default"/>
    <dgm:cxn modelId="{DA605ECE-6166-4FA2-828E-CC84EA8D5EC4}" srcId="{827F06BB-7BF3-4D11-83A0-908D119B7A03}" destId="{D9A2DD31-F063-4D28-ADCD-D8DCEB4B0524}" srcOrd="1" destOrd="0" parTransId="{41CB60A3-236B-4D28-8D69-421E57DD9EA6}" sibTransId="{8538B336-343C-4241-A5D5-508D1A099F35}"/>
    <dgm:cxn modelId="{23E168B5-3688-4ABF-8F2E-0DED89492B2C}" type="presOf" srcId="{D9A2DD31-F063-4D28-ADCD-D8DCEB4B0524}" destId="{9591756E-AD84-44E2-B2F7-0560D858CFB4}" srcOrd="0" destOrd="0" presId="urn:microsoft.com/office/officeart/2005/8/layout/default"/>
    <dgm:cxn modelId="{2BBB18EF-C3F6-4A58-9876-834124F38FB1}" type="presOf" srcId="{52D16205-4FDA-48A2-A961-C65EA8DB8E2A}" destId="{57C0970A-E71A-4239-BF2E-722500ED12D4}" srcOrd="0" destOrd="0" presId="urn:microsoft.com/office/officeart/2005/8/layout/default"/>
    <dgm:cxn modelId="{293AA6A6-1D04-4257-A6EA-E6A99DE89ACE}" type="presOf" srcId="{827F06BB-7BF3-4D11-83A0-908D119B7A03}" destId="{FF9E4E4B-0940-4A22-8E37-B7A54D9DA80C}" srcOrd="0" destOrd="0" presId="urn:microsoft.com/office/officeart/2005/8/layout/default"/>
    <dgm:cxn modelId="{E4BDB7B0-32FF-4195-8C3A-775EDF416B17}" type="presParOf" srcId="{FF9E4E4B-0940-4A22-8E37-B7A54D9DA80C}" destId="{55755F4F-98EE-4540-BD21-A86F3BCE95F6}" srcOrd="0" destOrd="0" presId="urn:microsoft.com/office/officeart/2005/8/layout/default"/>
    <dgm:cxn modelId="{918F2E75-C955-42C3-879F-3DDAE349333E}" type="presParOf" srcId="{FF9E4E4B-0940-4A22-8E37-B7A54D9DA80C}" destId="{02C3E6C4-5106-45A4-8585-9481AADA5081}" srcOrd="1" destOrd="0" presId="urn:microsoft.com/office/officeart/2005/8/layout/default"/>
    <dgm:cxn modelId="{F4E2EB01-9288-4BD5-8637-E4DA62762B06}" type="presParOf" srcId="{FF9E4E4B-0940-4A22-8E37-B7A54D9DA80C}" destId="{9591756E-AD84-44E2-B2F7-0560D858CFB4}" srcOrd="2" destOrd="0" presId="urn:microsoft.com/office/officeart/2005/8/layout/default"/>
    <dgm:cxn modelId="{FC7A6C85-ED70-492C-8A58-F1EAD26FA930}" type="presParOf" srcId="{FF9E4E4B-0940-4A22-8E37-B7A54D9DA80C}" destId="{25C9914C-045B-4114-82E5-5E1CBF943A48}" srcOrd="3" destOrd="0" presId="urn:microsoft.com/office/officeart/2005/8/layout/default"/>
    <dgm:cxn modelId="{58E1B3A2-DF3B-46DF-AD1E-D777422F33BE}" type="presParOf" srcId="{FF9E4E4B-0940-4A22-8E37-B7A54D9DA80C}" destId="{57C0970A-E71A-4239-BF2E-722500ED12D4}" srcOrd="4" destOrd="0" presId="urn:microsoft.com/office/officeart/2005/8/layout/default"/>
    <dgm:cxn modelId="{F00C9432-4FF4-44FE-823D-106DEF08F9D3}" type="presParOf" srcId="{FF9E4E4B-0940-4A22-8E37-B7A54D9DA80C}" destId="{830AFAFD-C32D-4D85-95BC-1A53A22129EE}" srcOrd="5" destOrd="0" presId="urn:microsoft.com/office/officeart/2005/8/layout/default"/>
    <dgm:cxn modelId="{6D7031C4-0EDD-4C73-981B-CC86EC9A7083}" type="presParOf" srcId="{FF9E4E4B-0940-4A22-8E37-B7A54D9DA80C}" destId="{FB8F9359-AC45-47C1-A4E8-DE274452D169}" srcOrd="6" destOrd="0" presId="urn:microsoft.com/office/officeart/2005/8/layout/default"/>
    <dgm:cxn modelId="{0B972C1A-F189-45EC-AFEB-827AD9B52DF2}" type="presParOf" srcId="{FF9E4E4B-0940-4A22-8E37-B7A54D9DA80C}" destId="{FB18C5B7-8472-4382-982A-FE1BB8829B2E}" srcOrd="7" destOrd="0" presId="urn:microsoft.com/office/officeart/2005/8/layout/default"/>
    <dgm:cxn modelId="{8145EB6A-0027-4E60-8CBE-D17A6AB68D94}" type="presParOf" srcId="{FF9E4E4B-0940-4A22-8E37-B7A54D9DA80C}" destId="{65C894F0-7698-496A-966C-7B27E6BED47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3EF30-22B1-4B28-BD52-5D59E4D73661}">
      <dsp:nvSpPr>
        <dsp:cNvPr id="0" name=""/>
        <dsp:cNvSpPr/>
      </dsp:nvSpPr>
      <dsp:spPr>
        <a:xfrm>
          <a:off x="31164" y="0"/>
          <a:ext cx="4509631" cy="36375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0" lvl="1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b="0" i="0" u="none" kern="1200" dirty="0" smtClean="0">
              <a:solidFill>
                <a:schemeClr val="tx2"/>
              </a:solidFill>
            </a:rPr>
            <a:t>средневзвешенный результат Российской Федерации в группе международных исследований, место Российской Федерации – </a:t>
          </a:r>
          <a:r>
            <a:rPr lang="ru-RU" sz="1650" b="1" i="0" u="none" kern="1200" dirty="0" smtClean="0">
              <a:solidFill>
                <a:srgbClr val="FF0000"/>
              </a:solidFill>
            </a:rPr>
            <a:t>10</a:t>
          </a:r>
          <a:endParaRPr lang="ru-RU" sz="1650" b="1" kern="1200" dirty="0">
            <a:solidFill>
              <a:srgbClr val="FF0000"/>
            </a:solidFill>
          </a:endParaRPr>
        </a:p>
        <a:p>
          <a:pPr marL="0" lvl="2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kern="1200" dirty="0" smtClean="0">
              <a:solidFill>
                <a:schemeClr val="tx2"/>
              </a:solidFill>
            </a:rPr>
            <a:t>позиция Российской Федерации в международном соревновательном рейтинге стран, готовящих выпускников по современным требованиям в совокупном балльном исчислении – </a:t>
          </a:r>
          <a:r>
            <a:rPr lang="ru-RU" sz="1650" b="1" kern="1200" dirty="0" smtClean="0">
              <a:solidFill>
                <a:srgbClr val="FF0000"/>
              </a:solidFill>
            </a:rPr>
            <a:t>не ниже 3</a:t>
          </a:r>
          <a:endParaRPr lang="ru-RU" sz="1650" b="1" kern="1200" dirty="0">
            <a:solidFill>
              <a:srgbClr val="FF0000"/>
            </a:solidFill>
          </a:endParaRPr>
        </a:p>
        <a:p>
          <a:pPr marL="0" lvl="1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kern="1200" dirty="0" smtClean="0">
              <a:solidFill>
                <a:schemeClr val="tx2"/>
              </a:solidFill>
            </a:rPr>
            <a:t>место России в мире по присутствию университетов в ТОП-500 глобальных рейтингов университетов – </a:t>
          </a:r>
          <a:r>
            <a:rPr lang="ru-RU" sz="1650" b="1" kern="1200" dirty="0" smtClean="0">
              <a:solidFill>
                <a:srgbClr val="FF0000"/>
              </a:solidFill>
            </a:rPr>
            <a:t>10 </a:t>
          </a:r>
          <a:endParaRPr lang="ru-RU" sz="1650" b="1" kern="1200" dirty="0">
            <a:solidFill>
              <a:srgbClr val="FF0000"/>
            </a:solidFill>
          </a:endParaRPr>
        </a:p>
      </dsp:txBody>
      <dsp:txXfrm>
        <a:off x="116395" y="85231"/>
        <a:ext cx="4339169" cy="3552272"/>
      </dsp:txXfrm>
    </dsp:sp>
    <dsp:sp modelId="{D4EF9D35-E1FF-4E39-837C-2D5F5CED1C94}">
      <dsp:nvSpPr>
        <dsp:cNvPr id="0" name=""/>
        <dsp:cNvSpPr/>
      </dsp:nvSpPr>
      <dsp:spPr>
        <a:xfrm>
          <a:off x="31164" y="3056665"/>
          <a:ext cx="4509631" cy="2346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обеспечить глобальную конкурентоспособность российского образования  вхождение Российской Федерации в число 10 ведущих стран мира по качеству общего образования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1164" y="3056665"/>
        <a:ext cx="3175796" cy="2346674"/>
      </dsp:txXfrm>
    </dsp:sp>
    <dsp:sp modelId="{121C507E-A246-4FF0-8775-DA9786A60B02}">
      <dsp:nvSpPr>
        <dsp:cNvPr id="0" name=""/>
        <dsp:cNvSpPr/>
      </dsp:nvSpPr>
      <dsp:spPr>
        <a:xfrm>
          <a:off x="3394902" y="3824968"/>
          <a:ext cx="1578371" cy="15783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6682C-2562-4F0D-B66A-1A7B2F8FE3F5}">
      <dsp:nvSpPr>
        <dsp:cNvPr id="0" name=""/>
        <dsp:cNvSpPr/>
      </dsp:nvSpPr>
      <dsp:spPr>
        <a:xfrm>
          <a:off x="5308083" y="11474"/>
          <a:ext cx="4509631" cy="33663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kern="1200" dirty="0" smtClean="0">
              <a:solidFill>
                <a:schemeClr val="tx2"/>
              </a:solidFill>
            </a:rPr>
            <a:t>доля детей в возрасте от 5 до 18 лет, охваченных дополнительным образованием, – </a:t>
          </a:r>
          <a:r>
            <a:rPr lang="ru-RU" sz="1650" b="1" kern="1200" dirty="0" smtClean="0">
              <a:solidFill>
                <a:srgbClr val="FF0000"/>
              </a:solidFill>
            </a:rPr>
            <a:t>80%</a:t>
          </a:r>
          <a:r>
            <a:rPr lang="ru-RU" sz="1650" kern="1200" dirty="0" smtClean="0">
              <a:solidFill>
                <a:schemeClr val="tx2"/>
              </a:solidFill>
            </a:rPr>
            <a:t> ;</a:t>
          </a:r>
          <a:endParaRPr lang="ru-RU" sz="1650" kern="1200" dirty="0">
            <a:solidFill>
              <a:schemeClr val="tx2"/>
            </a:solidFill>
          </a:endParaRPr>
        </a:p>
        <a:p>
          <a:pPr marL="171450" lvl="1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50" kern="1200" dirty="0">
            <a:solidFill>
              <a:schemeClr val="tx2"/>
            </a:solidFill>
          </a:endParaRPr>
        </a:p>
        <a:p>
          <a:pPr marL="171450" lvl="1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kern="1200" dirty="0" smtClean="0">
              <a:solidFill>
                <a:schemeClr val="tx2"/>
              </a:solidFill>
            </a:rPr>
            <a:t>численность обучающихся, вовлеченных в деятельность общественных объединений, в </a:t>
          </a:r>
          <a:r>
            <a:rPr lang="ru-RU" sz="1650" kern="1200" dirty="0" err="1" smtClean="0">
              <a:solidFill>
                <a:schemeClr val="tx2"/>
              </a:solidFill>
            </a:rPr>
            <a:t>т.ч</a:t>
          </a:r>
          <a:r>
            <a:rPr lang="ru-RU" sz="1650" kern="1200" dirty="0" smtClean="0">
              <a:solidFill>
                <a:schemeClr val="tx2"/>
              </a:solidFill>
            </a:rPr>
            <a:t>. волонтерских и добровольческих, накопительным итогом – </a:t>
          </a:r>
          <a:r>
            <a:rPr lang="ru-RU" sz="1650" b="1" kern="1200" dirty="0" smtClean="0">
              <a:solidFill>
                <a:srgbClr val="FF0000"/>
              </a:solidFill>
            </a:rPr>
            <a:t>8,8 млн. чел.</a:t>
          </a:r>
          <a:endParaRPr lang="ru-RU" sz="1650" b="1" kern="1200" dirty="0">
            <a:solidFill>
              <a:srgbClr val="FF0000"/>
            </a:solidFill>
          </a:endParaRPr>
        </a:p>
      </dsp:txBody>
      <dsp:txXfrm>
        <a:off x="5386960" y="90351"/>
        <a:ext cx="4351877" cy="3287467"/>
      </dsp:txXfrm>
    </dsp:sp>
    <dsp:sp modelId="{2E7B0DCF-7F09-48DA-BBA4-45DEAD37909F}">
      <dsp:nvSpPr>
        <dsp:cNvPr id="0" name=""/>
        <dsp:cNvSpPr/>
      </dsp:nvSpPr>
      <dsp:spPr>
        <a:xfrm>
          <a:off x="5327294" y="2822773"/>
          <a:ext cx="4509631" cy="2580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воспитывать гармонично развитую и социально ответственную личность на основе духовно-нравственных ценностей народов Российской Федерации, исторических и национально-культурных традиций.</a:t>
          </a:r>
        </a:p>
      </dsp:txBody>
      <dsp:txXfrm>
        <a:off x="5327294" y="2822773"/>
        <a:ext cx="3175796" cy="2580566"/>
      </dsp:txXfrm>
    </dsp:sp>
    <dsp:sp modelId="{FBFCC1EF-A5F7-4ED7-A638-DD996C89A219}">
      <dsp:nvSpPr>
        <dsp:cNvPr id="0" name=""/>
        <dsp:cNvSpPr/>
      </dsp:nvSpPr>
      <dsp:spPr>
        <a:xfrm>
          <a:off x="8646763" y="3820999"/>
          <a:ext cx="1578371" cy="157837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02C46-EE3B-49CE-8570-CB418A0A294B}">
      <dsp:nvSpPr>
        <dsp:cNvPr id="0" name=""/>
        <dsp:cNvSpPr/>
      </dsp:nvSpPr>
      <dsp:spPr>
        <a:xfrm>
          <a:off x="1541796" y="2131904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Современная школа</a:t>
          </a:r>
          <a:endParaRPr lang="ru-RU" sz="1400" kern="1200"/>
        </a:p>
      </dsp:txBody>
      <dsp:txXfrm>
        <a:off x="1773260" y="2330610"/>
        <a:ext cx="1031611" cy="885612"/>
      </dsp:txXfrm>
    </dsp:sp>
    <dsp:sp modelId="{5D7AA968-2654-484F-838E-630F3F0FD6EC}">
      <dsp:nvSpPr>
        <dsp:cNvPr id="0" name=""/>
        <dsp:cNvSpPr/>
      </dsp:nvSpPr>
      <dsp:spPr>
        <a:xfrm>
          <a:off x="1577709" y="2705772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CC24F-1222-4588-BD06-E2036E34025A}">
      <dsp:nvSpPr>
        <dsp:cNvPr id="0" name=""/>
        <dsp:cNvSpPr/>
      </dsp:nvSpPr>
      <dsp:spPr>
        <a:xfrm>
          <a:off x="256290" y="1422748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2B11-A0F1-49AA-85A8-CF395AE8FCD1}">
      <dsp:nvSpPr>
        <dsp:cNvPr id="0" name=""/>
        <dsp:cNvSpPr/>
      </dsp:nvSpPr>
      <dsp:spPr>
        <a:xfrm>
          <a:off x="1279354" y="2534998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7822C-AD91-4643-850D-16AFF2BE86D7}">
      <dsp:nvSpPr>
        <dsp:cNvPr id="0" name=""/>
        <dsp:cNvSpPr/>
      </dsp:nvSpPr>
      <dsp:spPr>
        <a:xfrm>
          <a:off x="2828223" y="1418312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Успех каждого ребенка</a:t>
          </a:r>
          <a:endParaRPr lang="ru-RU" sz="1400" kern="1200" dirty="0"/>
        </a:p>
      </dsp:txBody>
      <dsp:txXfrm>
        <a:off x="3059687" y="1617018"/>
        <a:ext cx="1031611" cy="885612"/>
      </dsp:txXfrm>
    </dsp:sp>
    <dsp:sp modelId="{5667C2A3-0590-46CF-9624-BEFBCDC2BE88}">
      <dsp:nvSpPr>
        <dsp:cNvPr id="0" name=""/>
        <dsp:cNvSpPr/>
      </dsp:nvSpPr>
      <dsp:spPr>
        <a:xfrm>
          <a:off x="3856813" y="2528344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0C78B-4159-4DBD-8B1D-36FEC81A085D}">
      <dsp:nvSpPr>
        <dsp:cNvPr id="0" name=""/>
        <dsp:cNvSpPr/>
      </dsp:nvSpPr>
      <dsp:spPr>
        <a:xfrm>
          <a:off x="4113730" y="2129132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37D5F-DB40-4A22-96F0-08C2A932EBD5}">
      <dsp:nvSpPr>
        <dsp:cNvPr id="0" name=""/>
        <dsp:cNvSpPr/>
      </dsp:nvSpPr>
      <dsp:spPr>
        <a:xfrm>
          <a:off x="4149643" y="2700227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20F79-1B56-45EA-8FCB-9D80BB3ED675}">
      <dsp:nvSpPr>
        <dsp:cNvPr id="0" name=""/>
        <dsp:cNvSpPr/>
      </dsp:nvSpPr>
      <dsp:spPr>
        <a:xfrm>
          <a:off x="1541796" y="713037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Поддержка семей, имеющих детей</a:t>
          </a:r>
          <a:endParaRPr lang="ru-RU" sz="1400" kern="1200" dirty="0"/>
        </a:p>
      </dsp:txBody>
      <dsp:txXfrm>
        <a:off x="1773260" y="911743"/>
        <a:ext cx="1031611" cy="885612"/>
      </dsp:txXfrm>
    </dsp:sp>
    <dsp:sp modelId="{09F8F81A-E7BE-4BEC-9C2D-4937B18D79A6}">
      <dsp:nvSpPr>
        <dsp:cNvPr id="0" name=""/>
        <dsp:cNvSpPr/>
      </dsp:nvSpPr>
      <dsp:spPr>
        <a:xfrm>
          <a:off x="2559335" y="730780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B3CC8-45BB-4D92-952C-CECB3BB52B46}">
      <dsp:nvSpPr>
        <dsp:cNvPr id="0" name=""/>
        <dsp:cNvSpPr/>
      </dsp:nvSpPr>
      <dsp:spPr>
        <a:xfrm>
          <a:off x="2828223" y="0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3B044-D37C-4F0E-B34C-8C304465788C}">
      <dsp:nvSpPr>
        <dsp:cNvPr id="0" name=""/>
        <dsp:cNvSpPr/>
      </dsp:nvSpPr>
      <dsp:spPr>
        <a:xfrm>
          <a:off x="2870583" y="568323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ADB4F-3926-46F4-A872-74F126D3AA2F}">
      <dsp:nvSpPr>
        <dsp:cNvPr id="0" name=""/>
        <dsp:cNvSpPr/>
      </dsp:nvSpPr>
      <dsp:spPr>
        <a:xfrm>
          <a:off x="4113730" y="710819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Цифровая образовательная среда</a:t>
          </a:r>
          <a:endParaRPr lang="ru-RU" sz="1400" kern="1200" dirty="0"/>
        </a:p>
      </dsp:txBody>
      <dsp:txXfrm>
        <a:off x="4345194" y="909525"/>
        <a:ext cx="1031611" cy="885612"/>
      </dsp:txXfrm>
    </dsp:sp>
    <dsp:sp modelId="{7AE38B95-A061-4700-98C5-693A5A7EADF6}">
      <dsp:nvSpPr>
        <dsp:cNvPr id="0" name=""/>
        <dsp:cNvSpPr/>
      </dsp:nvSpPr>
      <dsp:spPr>
        <a:xfrm>
          <a:off x="5406603" y="1279142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37FF4-5292-4541-806B-BF06DFCD0063}">
      <dsp:nvSpPr>
        <dsp:cNvPr id="0" name=""/>
        <dsp:cNvSpPr/>
      </dsp:nvSpPr>
      <dsp:spPr>
        <a:xfrm>
          <a:off x="5399236" y="1432174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0B29A-86AD-4CE1-B28D-7DBDB0EE8F30}">
      <dsp:nvSpPr>
        <dsp:cNvPr id="0" name=""/>
        <dsp:cNvSpPr/>
      </dsp:nvSpPr>
      <dsp:spPr>
        <a:xfrm>
          <a:off x="5690225" y="1454907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82289-1C80-4B28-BFE7-801DB381CD5D}">
      <dsp:nvSpPr>
        <dsp:cNvPr id="0" name=""/>
        <dsp:cNvSpPr/>
      </dsp:nvSpPr>
      <dsp:spPr>
        <a:xfrm>
          <a:off x="5399236" y="13307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Учитель будущего</a:t>
          </a:r>
          <a:endParaRPr lang="ru-RU" sz="1400" kern="1200" dirty="0"/>
        </a:p>
      </dsp:txBody>
      <dsp:txXfrm>
        <a:off x="5630700" y="212013"/>
        <a:ext cx="1031611" cy="885612"/>
      </dsp:txXfrm>
    </dsp:sp>
    <dsp:sp modelId="{424334D4-CFB0-4700-AB7C-AF06F839225B}">
      <dsp:nvSpPr>
        <dsp:cNvPr id="0" name=""/>
        <dsp:cNvSpPr/>
      </dsp:nvSpPr>
      <dsp:spPr>
        <a:xfrm>
          <a:off x="6692109" y="588838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D493A-D6AF-43DA-B4B6-18AA29E3F357}">
      <dsp:nvSpPr>
        <dsp:cNvPr id="0" name=""/>
        <dsp:cNvSpPr/>
      </dsp:nvSpPr>
      <dsp:spPr>
        <a:xfrm>
          <a:off x="6685663" y="729671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07C1A-4141-46B2-93CA-A64818C214D2}">
      <dsp:nvSpPr>
        <dsp:cNvPr id="0" name=""/>
        <dsp:cNvSpPr/>
      </dsp:nvSpPr>
      <dsp:spPr>
        <a:xfrm>
          <a:off x="6983098" y="757949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654A-3851-48FB-8680-F36EB2801E26}">
      <dsp:nvSpPr>
        <dsp:cNvPr id="0" name=""/>
        <dsp:cNvSpPr/>
      </dsp:nvSpPr>
      <dsp:spPr>
        <a:xfrm>
          <a:off x="6685663" y="2145766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Молодые </a:t>
          </a:r>
          <a:r>
            <a:rPr lang="ru-RU" sz="1400" kern="1200" dirty="0" err="1" smtClean="0"/>
            <a:t>профессио-налы</a:t>
          </a:r>
          <a:endParaRPr lang="ru-RU" sz="1400" kern="1200" dirty="0"/>
        </a:p>
      </dsp:txBody>
      <dsp:txXfrm>
        <a:off x="6917127" y="2344472"/>
        <a:ext cx="1031611" cy="885612"/>
      </dsp:txXfrm>
    </dsp:sp>
    <dsp:sp modelId="{81BAFFBE-96F1-434A-A094-25083F64A3CC}">
      <dsp:nvSpPr>
        <dsp:cNvPr id="0" name=""/>
        <dsp:cNvSpPr/>
      </dsp:nvSpPr>
      <dsp:spPr>
        <a:xfrm>
          <a:off x="6981256" y="3269660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478E9-7ABE-4347-8C48-8824314DF4EF}">
      <dsp:nvSpPr>
        <dsp:cNvPr id="0" name=""/>
        <dsp:cNvSpPr/>
      </dsp:nvSpPr>
      <dsp:spPr>
        <a:xfrm>
          <a:off x="5399236" y="2848269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A9ECD-941E-47FC-82FA-772D27AAFD27}">
      <dsp:nvSpPr>
        <dsp:cNvPr id="0" name=""/>
        <dsp:cNvSpPr/>
      </dsp:nvSpPr>
      <dsp:spPr>
        <a:xfrm>
          <a:off x="6704080" y="3411047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F7CB-865D-459C-87D1-F72ABE482364}">
      <dsp:nvSpPr>
        <dsp:cNvPr id="0" name=""/>
        <dsp:cNvSpPr/>
      </dsp:nvSpPr>
      <dsp:spPr>
        <a:xfrm>
          <a:off x="2827303" y="2839952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Новые возможности для каждого</a:t>
          </a:r>
          <a:endParaRPr lang="ru-RU" sz="1400" kern="1200" dirty="0"/>
        </a:p>
      </dsp:txBody>
      <dsp:txXfrm>
        <a:off x="3058767" y="3038658"/>
        <a:ext cx="1031611" cy="885612"/>
      </dsp:txXfrm>
    </dsp:sp>
    <dsp:sp modelId="{C47CC6E2-A4A7-4985-9D50-1087DE54001E}">
      <dsp:nvSpPr>
        <dsp:cNvPr id="0" name=""/>
        <dsp:cNvSpPr/>
      </dsp:nvSpPr>
      <dsp:spPr>
        <a:xfrm>
          <a:off x="2869662" y="3408829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BD2B4-D981-42BA-B021-6558CC1D17A1}">
      <dsp:nvSpPr>
        <dsp:cNvPr id="0" name=""/>
        <dsp:cNvSpPr/>
      </dsp:nvSpPr>
      <dsp:spPr>
        <a:xfrm>
          <a:off x="1540875" y="3553544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E1C5D-D3C7-48A8-ABE0-CD33AB13F1AA}">
      <dsp:nvSpPr>
        <dsp:cNvPr id="0" name=""/>
        <dsp:cNvSpPr/>
      </dsp:nvSpPr>
      <dsp:spPr>
        <a:xfrm>
          <a:off x="2558414" y="3571287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91DFA-E94F-4A54-A2D3-13F7679B226E}">
      <dsp:nvSpPr>
        <dsp:cNvPr id="0" name=""/>
        <dsp:cNvSpPr/>
      </dsp:nvSpPr>
      <dsp:spPr>
        <a:xfrm>
          <a:off x="7964724" y="2864903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активность</a:t>
          </a:r>
          <a:endParaRPr lang="ru-RU" sz="1400" kern="1200" dirty="0"/>
        </a:p>
      </dsp:txBody>
      <dsp:txXfrm>
        <a:off x="8196188" y="3063609"/>
        <a:ext cx="1031611" cy="885612"/>
      </dsp:txXfrm>
    </dsp:sp>
    <dsp:sp modelId="{11E4CD9C-68F4-4D5B-B9C6-E01C1F18A765}">
      <dsp:nvSpPr>
        <dsp:cNvPr id="0" name=""/>
        <dsp:cNvSpPr/>
      </dsp:nvSpPr>
      <dsp:spPr>
        <a:xfrm>
          <a:off x="8261237" y="3988796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EE252-1EC3-4123-85E9-7E93A0986BCA}">
      <dsp:nvSpPr>
        <dsp:cNvPr id="0" name=""/>
        <dsp:cNvSpPr/>
      </dsp:nvSpPr>
      <dsp:spPr>
        <a:xfrm>
          <a:off x="6679217" y="3566851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2D501-47A4-4455-93F4-642FDE6D780C}">
      <dsp:nvSpPr>
        <dsp:cNvPr id="0" name=""/>
        <dsp:cNvSpPr/>
      </dsp:nvSpPr>
      <dsp:spPr>
        <a:xfrm>
          <a:off x="7984062" y="4130184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96730-9971-4833-9121-666B2F814AC8}">
      <dsp:nvSpPr>
        <dsp:cNvPr id="0" name=""/>
        <dsp:cNvSpPr/>
      </dsp:nvSpPr>
      <dsp:spPr>
        <a:xfrm>
          <a:off x="7970249" y="27723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Экспорт образования</a:t>
          </a:r>
          <a:endParaRPr lang="ru-RU" sz="1400" kern="1200" dirty="0"/>
        </a:p>
      </dsp:txBody>
      <dsp:txXfrm>
        <a:off x="8201713" y="226429"/>
        <a:ext cx="1031611" cy="885612"/>
      </dsp:txXfrm>
    </dsp:sp>
    <dsp:sp modelId="{1852AE72-CAA3-4D11-9D7A-9FD1E646743C}">
      <dsp:nvSpPr>
        <dsp:cNvPr id="0" name=""/>
        <dsp:cNvSpPr/>
      </dsp:nvSpPr>
      <dsp:spPr>
        <a:xfrm>
          <a:off x="9004363" y="1155497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11D30-ADF5-44E3-BDE5-65852B97BF6D}">
      <dsp:nvSpPr>
        <dsp:cNvPr id="0" name=""/>
        <dsp:cNvSpPr/>
      </dsp:nvSpPr>
      <dsp:spPr>
        <a:xfrm>
          <a:off x="7970249" y="1443818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19C75-280D-4A07-83E2-161F819003BA}">
      <dsp:nvSpPr>
        <dsp:cNvPr id="0" name=""/>
        <dsp:cNvSpPr/>
      </dsp:nvSpPr>
      <dsp:spPr>
        <a:xfrm>
          <a:off x="9004363" y="1451580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26472-A325-4F13-97AF-1AAFF37F12B6}">
      <dsp:nvSpPr>
        <dsp:cNvPr id="0" name=""/>
        <dsp:cNvSpPr/>
      </dsp:nvSpPr>
      <dsp:spPr>
        <a:xfrm>
          <a:off x="4108205" y="3559089"/>
          <a:ext cx="1494539" cy="1283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Социальные лифты для каждого</a:t>
          </a:r>
          <a:endParaRPr lang="ru-RU" sz="1400" kern="1200" dirty="0"/>
        </a:p>
      </dsp:txBody>
      <dsp:txXfrm>
        <a:off x="4339669" y="3757795"/>
        <a:ext cx="1031611" cy="885612"/>
      </dsp:txXfrm>
    </dsp:sp>
    <dsp:sp modelId="{F693EAE0-B78E-4298-B1FB-1D6EEEDBFC67}">
      <dsp:nvSpPr>
        <dsp:cNvPr id="0" name=""/>
        <dsp:cNvSpPr/>
      </dsp:nvSpPr>
      <dsp:spPr>
        <a:xfrm>
          <a:off x="4403797" y="4682982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70FED-B182-4AF6-B6AC-3D0C5D8805B8}">
      <dsp:nvSpPr>
        <dsp:cNvPr id="0" name=""/>
        <dsp:cNvSpPr/>
      </dsp:nvSpPr>
      <dsp:spPr>
        <a:xfrm>
          <a:off x="2821777" y="4261591"/>
          <a:ext cx="1494539" cy="1283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9BD07-4FBB-46AC-873E-DE503754CBA1}">
      <dsp:nvSpPr>
        <dsp:cNvPr id="0" name=""/>
        <dsp:cNvSpPr/>
      </dsp:nvSpPr>
      <dsp:spPr>
        <a:xfrm>
          <a:off x="4126622" y="4824370"/>
          <a:ext cx="174040" cy="1502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AD5B-EB3D-4F62-B3A7-B41369F8C018}">
      <dsp:nvSpPr>
        <dsp:cNvPr id="0" name=""/>
        <dsp:cNvSpPr/>
      </dsp:nvSpPr>
      <dsp:spPr>
        <a:xfrm>
          <a:off x="-629736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340A-CF23-44F8-9EBB-C593C0B5E192}">
      <dsp:nvSpPr>
        <dsp:cNvPr id="0" name=""/>
        <dsp:cNvSpPr/>
      </dsp:nvSpPr>
      <dsp:spPr>
        <a:xfrm>
          <a:off x="417517" y="259456"/>
          <a:ext cx="10353695" cy="8472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Максимально увеличить охват детей дополнительным образованием</a:t>
          </a:r>
          <a:endParaRPr lang="ru-RU" sz="2400" kern="1200" dirty="0"/>
        </a:p>
      </dsp:txBody>
      <dsp:txXfrm>
        <a:off x="417517" y="259456"/>
        <a:ext cx="10353695" cy="847277"/>
      </dsp:txXfrm>
    </dsp:sp>
    <dsp:sp modelId="{B150E8BE-A3AF-44BA-BA96-6D37E80B548C}">
      <dsp:nvSpPr>
        <dsp:cNvPr id="0" name=""/>
        <dsp:cNvSpPr/>
      </dsp:nvSpPr>
      <dsp:spPr>
        <a:xfrm>
          <a:off x="63486" y="319647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F06B-F905-4328-BA61-D986E55C2891}">
      <dsp:nvSpPr>
        <dsp:cNvPr id="0" name=""/>
        <dsp:cNvSpPr/>
      </dsp:nvSpPr>
      <dsp:spPr>
        <a:xfrm>
          <a:off x="1192092" y="1408054"/>
          <a:ext cx="9753123" cy="852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Модернизация инфраструктуры и повышение доступности системы ДО за счет создания новых мест, в том числе в сельской местности</a:t>
          </a:r>
          <a:endParaRPr lang="ru-RU" sz="2200" kern="1200" dirty="0"/>
        </a:p>
      </dsp:txBody>
      <dsp:txXfrm>
        <a:off x="1192092" y="1408054"/>
        <a:ext cx="9753123" cy="852983"/>
      </dsp:txXfrm>
    </dsp:sp>
    <dsp:sp modelId="{DB3E389F-1540-4C82-BA7D-2814DCC7D0F9}">
      <dsp:nvSpPr>
        <dsp:cNvPr id="0" name=""/>
        <dsp:cNvSpPr/>
      </dsp:nvSpPr>
      <dsp:spPr>
        <a:xfrm>
          <a:off x="552522" y="1599344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2CC6E-F5F6-47DF-8F2B-FAE20F1D5B1C}">
      <dsp:nvSpPr>
        <dsp:cNvPr id="0" name=""/>
        <dsp:cNvSpPr/>
      </dsp:nvSpPr>
      <dsp:spPr>
        <a:xfrm>
          <a:off x="1151519" y="2641076"/>
          <a:ext cx="9716549" cy="1149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Создание детских технопарков «Кванториум» и мобильных детских технопарков «Кванториум»</a:t>
          </a:r>
          <a:endParaRPr lang="ru-RU" sz="2200" kern="1200" dirty="0"/>
        </a:p>
      </dsp:txBody>
      <dsp:txXfrm>
        <a:off x="1151519" y="2641076"/>
        <a:ext cx="9716549" cy="1149702"/>
      </dsp:txXfrm>
    </dsp:sp>
    <dsp:sp modelId="{C6DFE3D0-B483-4578-BC0F-871FAE2FB805}">
      <dsp:nvSpPr>
        <dsp:cNvPr id="0" name=""/>
        <dsp:cNvSpPr/>
      </dsp:nvSpPr>
      <dsp:spPr>
        <a:xfrm>
          <a:off x="552522" y="2879041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CFB3F-3E0B-4298-ABBF-461A96FB4D59}">
      <dsp:nvSpPr>
        <dsp:cNvPr id="0" name=""/>
        <dsp:cNvSpPr/>
      </dsp:nvSpPr>
      <dsp:spPr>
        <a:xfrm>
          <a:off x="741465" y="4176464"/>
          <a:ext cx="10203750" cy="1149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Создание центров выявления, поддержки и развития способностей и талантов у детей и молодежи с учетом опыта Образовательного фонда «Талант и успех» во всех субъектах Российской Федерации</a:t>
          </a:r>
          <a:endParaRPr lang="ru-RU" sz="2200" kern="1200" dirty="0"/>
        </a:p>
      </dsp:txBody>
      <dsp:txXfrm>
        <a:off x="741465" y="4176464"/>
        <a:ext cx="10203750" cy="1149702"/>
      </dsp:txXfrm>
    </dsp:sp>
    <dsp:sp modelId="{AFA22D59-4F0E-406D-B19A-96757F6165E6}">
      <dsp:nvSpPr>
        <dsp:cNvPr id="0" name=""/>
        <dsp:cNvSpPr/>
      </dsp:nvSpPr>
      <dsp:spPr>
        <a:xfrm>
          <a:off x="240406" y="3160279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AD5B-EB3D-4F62-B3A7-B41369F8C018}">
      <dsp:nvSpPr>
        <dsp:cNvPr id="0" name=""/>
        <dsp:cNvSpPr/>
      </dsp:nvSpPr>
      <dsp:spPr>
        <a:xfrm>
          <a:off x="-6312366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340A-CF23-44F8-9EBB-C593C0B5E192}">
      <dsp:nvSpPr>
        <dsp:cNvPr id="0" name=""/>
        <dsp:cNvSpPr/>
      </dsp:nvSpPr>
      <dsp:spPr>
        <a:xfrm>
          <a:off x="372503" y="430082"/>
          <a:ext cx="10413714" cy="506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  80% детей от 5 до 18 лет  охвачено дополнительным образованием</a:t>
          </a:r>
          <a:endParaRPr lang="ru-RU" sz="2400" kern="1200" dirty="0"/>
        </a:p>
      </dsp:txBody>
      <dsp:txXfrm>
        <a:off x="372503" y="430082"/>
        <a:ext cx="10413714" cy="506024"/>
      </dsp:txXfrm>
    </dsp:sp>
    <dsp:sp modelId="{B150E8BE-A3AF-44BA-BA96-6D37E80B548C}">
      <dsp:nvSpPr>
        <dsp:cNvPr id="0" name=""/>
        <dsp:cNvSpPr/>
      </dsp:nvSpPr>
      <dsp:spPr>
        <a:xfrm>
          <a:off x="48482" y="319647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F06B-F905-4328-BA61-D986E55C2891}">
      <dsp:nvSpPr>
        <dsp:cNvPr id="0" name=""/>
        <dsp:cNvSpPr/>
      </dsp:nvSpPr>
      <dsp:spPr>
        <a:xfrm>
          <a:off x="1190629" y="1254956"/>
          <a:ext cx="9754586" cy="115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 не менее чем 151 общеобразовательной организации не менее 16,1 тыс. детей (нарастающим итогом к 2018 году) обучаются по обновленным программам по предмету «Физическая культура», а также по дополнительным общеобразовательным программам, реализуемым во внеурочное время</a:t>
          </a:r>
          <a:endParaRPr lang="ru-RU" sz="1900" b="1" kern="1200" dirty="0"/>
        </a:p>
      </dsp:txBody>
      <dsp:txXfrm>
        <a:off x="1190629" y="1254956"/>
        <a:ext cx="9754586" cy="1159179"/>
      </dsp:txXfrm>
    </dsp:sp>
    <dsp:sp modelId="{DB3E389F-1540-4C82-BA7D-2814DCC7D0F9}">
      <dsp:nvSpPr>
        <dsp:cNvPr id="0" name=""/>
        <dsp:cNvSpPr/>
      </dsp:nvSpPr>
      <dsp:spPr>
        <a:xfrm>
          <a:off x="537517" y="1599344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2CC6E-F5F6-47DF-8F2B-FAE20F1D5B1C}">
      <dsp:nvSpPr>
        <dsp:cNvPr id="0" name=""/>
        <dsp:cNvSpPr/>
      </dsp:nvSpPr>
      <dsp:spPr>
        <a:xfrm>
          <a:off x="1136514" y="2641076"/>
          <a:ext cx="9716549" cy="1149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 2024 году будут созданы не менее 6 детских технопарков «Кванториум» (нарастающим итогом) и 20 мобильных технопарков «Кванториум» (для детей, проживающих в сельской местности и малых городах)</a:t>
          </a:r>
          <a:endParaRPr lang="ru-RU" sz="2000" b="1" kern="1200" dirty="0"/>
        </a:p>
      </dsp:txBody>
      <dsp:txXfrm>
        <a:off x="1136514" y="2641076"/>
        <a:ext cx="9716549" cy="1149702"/>
      </dsp:txXfrm>
    </dsp:sp>
    <dsp:sp modelId="{C6DFE3D0-B483-4578-BC0F-871FAE2FB805}">
      <dsp:nvSpPr>
        <dsp:cNvPr id="0" name=""/>
        <dsp:cNvSpPr/>
      </dsp:nvSpPr>
      <dsp:spPr>
        <a:xfrm>
          <a:off x="537517" y="2879041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CFB3F-3E0B-4298-ABBF-461A96FB4D59}">
      <dsp:nvSpPr>
        <dsp:cNvPr id="0" name=""/>
        <dsp:cNvSpPr/>
      </dsp:nvSpPr>
      <dsp:spPr>
        <a:xfrm>
          <a:off x="741465" y="4176464"/>
          <a:ext cx="10203750" cy="1149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менее 74 % детей в Иркутской области с ограниченными возможностями здоровья осваивают дополнительные общеобразовательные программы, в том числе с использованием дистанционных технологий</a:t>
          </a:r>
          <a:endParaRPr lang="ru-RU" sz="2000" b="1" kern="1200" dirty="0"/>
        </a:p>
      </dsp:txBody>
      <dsp:txXfrm>
        <a:off x="741465" y="4176464"/>
        <a:ext cx="10203750" cy="1149702"/>
      </dsp:txXfrm>
    </dsp:sp>
    <dsp:sp modelId="{AFA22D59-4F0E-406D-B19A-96757F6165E6}">
      <dsp:nvSpPr>
        <dsp:cNvPr id="0" name=""/>
        <dsp:cNvSpPr/>
      </dsp:nvSpPr>
      <dsp:spPr>
        <a:xfrm>
          <a:off x="225401" y="3160279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AD5B-EB3D-4F62-B3A7-B41369F8C018}">
      <dsp:nvSpPr>
        <dsp:cNvPr id="0" name=""/>
        <dsp:cNvSpPr/>
      </dsp:nvSpPr>
      <dsp:spPr>
        <a:xfrm>
          <a:off x="-6727694" y="-1018035"/>
          <a:ext cx="7906582" cy="790658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340A-CF23-44F8-9EBB-C593C0B5E192}">
      <dsp:nvSpPr>
        <dsp:cNvPr id="0" name=""/>
        <dsp:cNvSpPr/>
      </dsp:nvSpPr>
      <dsp:spPr>
        <a:xfrm>
          <a:off x="553457" y="84960"/>
          <a:ext cx="10398009" cy="1475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6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К концу 2021 года в Иркутской области внедрена целевая модель развития региональных систем дополнительного образования детей, что позволит создать нормативно-правовые, организационные и методические условия для развития системы дополнительного образования детей </a:t>
          </a:r>
          <a:endParaRPr lang="ru-RU" sz="2000" b="1" kern="1200" dirty="0"/>
        </a:p>
      </dsp:txBody>
      <dsp:txXfrm>
        <a:off x="553457" y="84960"/>
        <a:ext cx="10398009" cy="1475265"/>
      </dsp:txXfrm>
    </dsp:sp>
    <dsp:sp modelId="{B150E8BE-A3AF-44BA-BA96-6D37E80B548C}">
      <dsp:nvSpPr>
        <dsp:cNvPr id="0" name=""/>
        <dsp:cNvSpPr/>
      </dsp:nvSpPr>
      <dsp:spPr>
        <a:xfrm>
          <a:off x="-6250" y="438449"/>
          <a:ext cx="1468709" cy="1468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F06B-F905-4328-BA61-D986E55C2891}">
      <dsp:nvSpPr>
        <dsp:cNvPr id="0" name=""/>
        <dsp:cNvSpPr/>
      </dsp:nvSpPr>
      <dsp:spPr>
        <a:xfrm>
          <a:off x="1273598" y="1726514"/>
          <a:ext cx="9623058" cy="1596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6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 концу 2024 года не менее 70 % обучающихся организаций, осуществляющих образовательную деятельность по дополнительным общеобразовательным программам, в различные формы сопровождения и наставничества, что позволит создать условия для формирования активной гражданской позиции у каждого обучающегося</a:t>
          </a:r>
          <a:endParaRPr lang="ru-RU" sz="2000" b="1" kern="1200" dirty="0"/>
        </a:p>
      </dsp:txBody>
      <dsp:txXfrm>
        <a:off x="1273598" y="1726514"/>
        <a:ext cx="9623058" cy="1596745"/>
      </dsp:txXfrm>
    </dsp:sp>
    <dsp:sp modelId="{DB3E389F-1540-4C82-BA7D-2814DCC7D0F9}">
      <dsp:nvSpPr>
        <dsp:cNvPr id="0" name=""/>
        <dsp:cNvSpPr/>
      </dsp:nvSpPr>
      <dsp:spPr>
        <a:xfrm>
          <a:off x="65393" y="3566933"/>
          <a:ext cx="1468709" cy="1468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2CC6E-F5F6-47DF-8F2B-FAE20F1D5B1C}">
      <dsp:nvSpPr>
        <dsp:cNvPr id="0" name=""/>
        <dsp:cNvSpPr/>
      </dsp:nvSpPr>
      <dsp:spPr>
        <a:xfrm>
          <a:off x="792064" y="3568422"/>
          <a:ext cx="10011033" cy="2102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6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 региональный центр выявления, поддержки и развития способностей и талантов у детей и молодежи с учетом опыта Образовательного фонда «Талант и успех», с охватом не менее 5 % обучающихся по образовательным программам основного и среднего общего образования в Иркутской области</a:t>
          </a:r>
          <a:endParaRPr lang="ru-RU" sz="2000" b="1" kern="1200" dirty="0"/>
        </a:p>
      </dsp:txBody>
      <dsp:txXfrm>
        <a:off x="792064" y="3568422"/>
        <a:ext cx="10011033" cy="2102910"/>
      </dsp:txXfrm>
    </dsp:sp>
    <dsp:sp modelId="{C6DFE3D0-B483-4578-BC0F-871FAE2FB805}">
      <dsp:nvSpPr>
        <dsp:cNvPr id="0" name=""/>
        <dsp:cNvSpPr/>
      </dsp:nvSpPr>
      <dsp:spPr>
        <a:xfrm>
          <a:off x="-6250" y="3963352"/>
          <a:ext cx="1468709" cy="1468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676F5-227E-4667-9D69-2F505AC34344}">
      <dsp:nvSpPr>
        <dsp:cNvPr id="0" name=""/>
        <dsp:cNvSpPr/>
      </dsp:nvSpPr>
      <dsp:spPr>
        <a:xfrm>
          <a:off x="154492" y="331330"/>
          <a:ext cx="3143176" cy="1625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детей с ограниченными возможностями здоровья по дополнительным общеобразовательным программам, в том числе с использованием дистанционных технологий</a:t>
          </a:r>
          <a:endParaRPr lang="ru-RU" sz="1600" kern="1200" dirty="0"/>
        </a:p>
      </dsp:txBody>
      <dsp:txXfrm>
        <a:off x="154492" y="331330"/>
        <a:ext cx="3143176" cy="1625759"/>
      </dsp:txXfrm>
    </dsp:sp>
    <dsp:sp modelId="{EBEC32B1-7D48-4F9D-BE39-22CA47F1DACA}">
      <dsp:nvSpPr>
        <dsp:cNvPr id="0" name=""/>
        <dsp:cNvSpPr/>
      </dsp:nvSpPr>
      <dsp:spPr>
        <a:xfrm>
          <a:off x="3669159" y="216027"/>
          <a:ext cx="3531643" cy="1836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</a:rPr>
            <a:t>Проведение выборочных социологических опросов по отдельным аспектам организации качественного доступного образования для обучающихся с ОВЗ по дополнительным общеобразовательным программам </a:t>
          </a:r>
          <a:endParaRPr lang="ru-RU" sz="1600" kern="1200" dirty="0"/>
        </a:p>
      </dsp:txBody>
      <dsp:txXfrm>
        <a:off x="3669159" y="216027"/>
        <a:ext cx="3531643" cy="1836220"/>
      </dsp:txXfrm>
    </dsp:sp>
    <dsp:sp modelId="{47865EB0-D497-4BB0-B68D-6466BD823C1D}">
      <dsp:nvSpPr>
        <dsp:cNvPr id="0" name=""/>
        <dsp:cNvSpPr/>
      </dsp:nvSpPr>
      <dsp:spPr>
        <a:xfrm>
          <a:off x="7642961" y="72007"/>
          <a:ext cx="3472843" cy="2126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Реализация новых направлений профессиональной подготовки, переподготовки и повышения квалификации педагогических работников по вопросам работы с обучающимися с ОВЗ и инвалидностью в системе дополнительного образования детей</a:t>
          </a:r>
          <a:endParaRPr lang="ru-RU" sz="1600" kern="1200" dirty="0"/>
        </a:p>
      </dsp:txBody>
      <dsp:txXfrm>
        <a:off x="7642961" y="72007"/>
        <a:ext cx="3472843" cy="2126747"/>
      </dsp:txXfrm>
    </dsp:sp>
    <dsp:sp modelId="{FE9E9169-6E46-4029-830A-DB86E1FAA956}">
      <dsp:nvSpPr>
        <dsp:cNvPr id="0" name=""/>
        <dsp:cNvSpPr/>
      </dsp:nvSpPr>
      <dsp:spPr>
        <a:xfrm>
          <a:off x="0" y="2795587"/>
          <a:ext cx="3238566" cy="2148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Внедрение методологии сопровождения, наставничества и шефства для обучающихся организаций, осуществляющих образовательную деятельность по дополнительным общеобразовательным программам</a:t>
          </a:r>
          <a:endParaRPr lang="ru-RU" sz="1600" kern="1200" dirty="0"/>
        </a:p>
      </dsp:txBody>
      <dsp:txXfrm>
        <a:off x="0" y="2795587"/>
        <a:ext cx="3238566" cy="2148287"/>
      </dsp:txXfrm>
    </dsp:sp>
    <dsp:sp modelId="{1595288E-809C-4872-928E-4126BF26A2C1}">
      <dsp:nvSpPr>
        <dsp:cNvPr id="0" name=""/>
        <dsp:cNvSpPr/>
      </dsp:nvSpPr>
      <dsp:spPr>
        <a:xfrm>
          <a:off x="3460869" y="2480982"/>
          <a:ext cx="2895648" cy="2770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и внедрение региональной модели </a:t>
          </a:r>
          <a:r>
            <a:rPr lang="ru-RU" sz="1600" kern="1200" dirty="0" err="1" smtClean="0"/>
            <a:t>тьюторского</a:t>
          </a:r>
          <a:r>
            <a:rPr lang="ru-RU" sz="1600" kern="1200" dirty="0" smtClean="0"/>
            <a:t> сопровождения (как вида наставничества) обучающихся организаций, осуществляющих образовательную деятельность по дополнительным общеобразовательным программам</a:t>
          </a:r>
          <a:endParaRPr lang="ru-RU" sz="1600" kern="1200" dirty="0"/>
        </a:p>
      </dsp:txBody>
      <dsp:txXfrm>
        <a:off x="3460869" y="2480982"/>
        <a:ext cx="2895648" cy="2770412"/>
      </dsp:txXfrm>
    </dsp:sp>
    <dsp:sp modelId="{BF6B487F-CE97-4E23-B745-E46856F97890}">
      <dsp:nvSpPr>
        <dsp:cNvPr id="0" name=""/>
        <dsp:cNvSpPr/>
      </dsp:nvSpPr>
      <dsp:spPr>
        <a:xfrm>
          <a:off x="6553451" y="2434324"/>
          <a:ext cx="2452191" cy="2868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конкурса практик сопровождения, наставничества, шефства, как условия эффективного взаимодействия социальных институтов воспитания в достижении цели обновления подходов к реализации дополнительных общеобразовательных программ.</a:t>
          </a:r>
          <a:endParaRPr lang="ru-RU" sz="1600" kern="1200" dirty="0"/>
        </a:p>
      </dsp:txBody>
      <dsp:txXfrm>
        <a:off x="6553451" y="2434324"/>
        <a:ext cx="2452191" cy="2868025"/>
      </dsp:txXfrm>
    </dsp:sp>
    <dsp:sp modelId="{A6FB5C20-9653-4E14-9A72-85378C9DB483}">
      <dsp:nvSpPr>
        <dsp:cNvPr id="0" name=""/>
        <dsp:cNvSpPr/>
      </dsp:nvSpPr>
      <dsp:spPr>
        <a:xfrm>
          <a:off x="9215553" y="2400884"/>
          <a:ext cx="2449742" cy="2920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и функционирование сетевого сообщества педагогов с целью формирования культуры выбора и поддержки региональных образовательных и общественных инициатив на базе общей платформы «Образование для жизни»</a:t>
          </a:r>
          <a:endParaRPr lang="ru-RU" sz="1600" kern="1200" dirty="0"/>
        </a:p>
      </dsp:txBody>
      <dsp:txXfrm>
        <a:off x="9215553" y="2400884"/>
        <a:ext cx="2449742" cy="2920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5F4F-98EE-4540-BD21-A86F3BCE95F6}">
      <dsp:nvSpPr>
        <dsp:cNvPr id="0" name=""/>
        <dsp:cNvSpPr/>
      </dsp:nvSpPr>
      <dsp:spPr>
        <a:xfrm>
          <a:off x="0" y="629213"/>
          <a:ext cx="2854267" cy="1712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none" kern="1200" dirty="0" smtClean="0">
              <a:solidFill>
                <a:schemeClr val="tx1"/>
              </a:solidFill>
            </a:rPr>
            <a:t>C</a:t>
          </a:r>
          <a:r>
            <a:rPr lang="ru-RU" sz="2100" b="1" i="0" u="none" kern="1200" dirty="0" err="1" smtClean="0">
              <a:solidFill>
                <a:schemeClr val="tx1"/>
              </a:solidFill>
            </a:rPr>
            <a:t>оздание</a:t>
          </a:r>
          <a:r>
            <a:rPr lang="ru-RU" sz="2100" b="1" i="0" u="none" kern="1200" dirty="0" smtClean="0">
              <a:solidFill>
                <a:schemeClr val="tx1"/>
              </a:solidFill>
            </a:rPr>
            <a:t> условий </a:t>
          </a:r>
          <a:r>
            <a:rPr lang="ru-RU" sz="2100" b="1" i="0" u="none" kern="1200" dirty="0" smtClean="0"/>
            <a:t>для поисково-исследовательской деятельности обучающихся</a:t>
          </a:r>
          <a:endParaRPr lang="ru-RU" sz="2100" b="0" kern="1200" dirty="0"/>
        </a:p>
      </dsp:txBody>
      <dsp:txXfrm>
        <a:off x="0" y="629213"/>
        <a:ext cx="2854267" cy="1712560"/>
      </dsp:txXfrm>
    </dsp:sp>
    <dsp:sp modelId="{9591756E-AD84-44E2-B2F7-0560D858CFB4}">
      <dsp:nvSpPr>
        <dsp:cNvPr id="0" name=""/>
        <dsp:cNvSpPr/>
      </dsp:nvSpPr>
      <dsp:spPr>
        <a:xfrm>
          <a:off x="3139693" y="629213"/>
          <a:ext cx="2854267" cy="1712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Совершенствование</a:t>
          </a:r>
          <a:r>
            <a:rPr lang="ru-RU" sz="2100" kern="1200" dirty="0" smtClean="0"/>
            <a:t> образовательной и развивающей программы учреждения</a:t>
          </a:r>
          <a:endParaRPr lang="ru-RU" sz="2100" kern="1200" dirty="0"/>
        </a:p>
      </dsp:txBody>
      <dsp:txXfrm>
        <a:off x="3139693" y="629213"/>
        <a:ext cx="2854267" cy="1712560"/>
      </dsp:txXfrm>
    </dsp:sp>
    <dsp:sp modelId="{57C0970A-E71A-4239-BF2E-722500ED12D4}">
      <dsp:nvSpPr>
        <dsp:cNvPr id="0" name=""/>
        <dsp:cNvSpPr/>
      </dsp:nvSpPr>
      <dsp:spPr>
        <a:xfrm>
          <a:off x="6279387" y="629213"/>
          <a:ext cx="2854267" cy="1712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 smtClean="0">
              <a:solidFill>
                <a:schemeClr val="tx1"/>
              </a:solidFill>
            </a:rPr>
            <a:t>Профориентация </a:t>
          </a:r>
          <a:r>
            <a:rPr lang="ru-RU" sz="2100" b="1" i="0" u="none" kern="1200" dirty="0" smtClean="0"/>
            <a:t>обучающихся</a:t>
          </a:r>
          <a:endParaRPr lang="ru-RU" sz="2100" b="0" kern="1200" dirty="0"/>
        </a:p>
      </dsp:txBody>
      <dsp:txXfrm>
        <a:off x="6279387" y="629213"/>
        <a:ext cx="2854267" cy="1712560"/>
      </dsp:txXfrm>
    </dsp:sp>
    <dsp:sp modelId="{FB8F9359-AC45-47C1-A4E8-DE274452D169}">
      <dsp:nvSpPr>
        <dsp:cNvPr id="0" name=""/>
        <dsp:cNvSpPr/>
      </dsp:nvSpPr>
      <dsp:spPr>
        <a:xfrm>
          <a:off x="1569846" y="2627200"/>
          <a:ext cx="2854267" cy="1712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 smtClean="0">
              <a:solidFill>
                <a:schemeClr val="tx1"/>
              </a:solidFill>
            </a:rPr>
            <a:t>Повышение профессионального уровня педагогов </a:t>
          </a:r>
          <a:r>
            <a:rPr lang="ru-RU" sz="2100" b="1" i="0" u="none" kern="1200" dirty="0" smtClean="0"/>
            <a:t>посредством освоения новых практик</a:t>
          </a:r>
          <a:endParaRPr lang="ru-RU" sz="2100" b="0" kern="1200" dirty="0"/>
        </a:p>
      </dsp:txBody>
      <dsp:txXfrm>
        <a:off x="1569846" y="2627200"/>
        <a:ext cx="2854267" cy="1712560"/>
      </dsp:txXfrm>
    </dsp:sp>
    <dsp:sp modelId="{65C894F0-7698-496A-966C-7B27E6BED473}">
      <dsp:nvSpPr>
        <dsp:cNvPr id="0" name=""/>
        <dsp:cNvSpPr/>
      </dsp:nvSpPr>
      <dsp:spPr>
        <a:xfrm>
          <a:off x="4714649" y="2618329"/>
          <a:ext cx="2854267" cy="1712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solidFill>
                <a:schemeClr val="tx1"/>
              </a:solidFill>
            </a:rPr>
            <a:t>Социальная адаптация</a:t>
          </a:r>
          <a:r>
            <a:rPr lang="ru-RU" sz="2100" b="1" i="0" kern="1200" dirty="0" smtClean="0"/>
            <a:t> обучающихся</a:t>
          </a:r>
          <a:endParaRPr lang="ru-RU" sz="2100" b="1" i="0" kern="1200" dirty="0"/>
        </a:p>
      </dsp:txBody>
      <dsp:txXfrm>
        <a:off x="4714649" y="2618329"/>
        <a:ext cx="2854267" cy="1712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t>27.02.2021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27.02.2021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0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46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50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68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9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8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6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5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30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1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96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t>27.02.2021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1196752"/>
            <a:ext cx="8640960" cy="287464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«Образование </a:t>
            </a:r>
            <a:r>
              <a:rPr lang="ru-RU" dirty="0"/>
              <a:t>будущего начинается </a:t>
            </a:r>
            <a:r>
              <a:rPr lang="ru-RU" dirty="0" smtClean="0"/>
              <a:t>сейчас»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41884" y="5949279"/>
            <a:ext cx="8640960" cy="504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/>
              <a:t>Подготовила: </a:t>
            </a:r>
            <a:r>
              <a:rPr lang="ru-RU" sz="1200" dirty="0" err="1" smtClean="0"/>
              <a:t>Гольдварг</a:t>
            </a:r>
            <a:r>
              <a:rPr lang="ru-RU" sz="1200" dirty="0" smtClean="0"/>
              <a:t> И.П., ст. методист МБУ ДО Г. </a:t>
            </a:r>
            <a:r>
              <a:rPr lang="ru-RU" sz="1200" smtClean="0"/>
              <a:t>Иркутска ДДТ №1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1335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7494" y="3645024"/>
            <a:ext cx="7763381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rebuchet MS" panose="020B0603020202020204" pitchFamily="34" charset="0"/>
              </a:rPr>
              <a:t>1 ноября 2018 г. - 31 декабря 2024 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04661" y="1412777"/>
            <a:ext cx="7766215" cy="2016224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>
                <a:solidFill>
                  <a:srgbClr val="C00000"/>
                </a:solidFill>
                <a:latin typeface="Trebuchet MS" panose="020B0603020202020204" pitchFamily="34" charset="0"/>
              </a:rPr>
              <a:t>Национальный проект "Образование</a:t>
            </a:r>
            <a:r>
              <a:rPr lang="ru-RU" sz="4800" b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" </a:t>
            </a:r>
            <a:r>
              <a:rPr lang="ru-RU" sz="4000" b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ru-RU" sz="4000" b="0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цель</a:t>
            </a:r>
            <a:r>
              <a:rPr lang="ru-RU" sz="3200" b="0" dirty="0">
                <a:solidFill>
                  <a:srgbClr val="0070C0"/>
                </a:solidFill>
                <a:latin typeface="Trebuchet MS" panose="020B0603020202020204" pitchFamily="34" charset="0"/>
              </a:rPr>
              <a:t>, задачи, направления реализации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700808"/>
            <a:ext cx="2272748" cy="22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81844" y="188640"/>
            <a:ext cx="9361040" cy="5040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Цель, задачи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и дополнительные показатели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98864766"/>
              </p:ext>
            </p:extLst>
          </p:nvPr>
        </p:nvGraphicFramePr>
        <p:xfrm>
          <a:off x="693812" y="980728"/>
          <a:ext cx="10225135" cy="540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0236" y="4725144"/>
            <a:ext cx="576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ru-RU" sz="11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191" y="4519280"/>
            <a:ext cx="576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81844" y="116632"/>
            <a:ext cx="9361040" cy="775997"/>
          </a:xfrm>
        </p:spPr>
        <p:txBody>
          <a:bodyPr rtlCol="0">
            <a:normAutofit/>
          </a:bodyPr>
          <a:lstStyle/>
          <a:p>
            <a:pPr algn="ctr"/>
            <a:r>
              <a:rPr lang="ru-RU" b="0" dirty="0">
                <a:solidFill>
                  <a:srgbClr val="0070C0"/>
                </a:solidFill>
                <a:latin typeface="Trebuchet MS" panose="020B0603020202020204" pitchFamily="34" charset="0"/>
              </a:rPr>
              <a:t>Структура национального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0812999"/>
              </p:ext>
            </p:extLst>
          </p:nvPr>
        </p:nvGraphicFramePr>
        <p:xfrm>
          <a:off x="477788" y="1124744"/>
          <a:ext cx="972107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98268" y="610507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Период реализации </a:t>
            </a:r>
            <a:r>
              <a:rPr lang="ru-RU" sz="1600" dirty="0" smtClean="0">
                <a:solidFill>
                  <a:srgbClr val="FF0000"/>
                </a:solidFill>
              </a:rPr>
              <a:t>проектов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1 </a:t>
            </a:r>
            <a:r>
              <a:rPr lang="ru-RU" sz="1600" dirty="0">
                <a:solidFill>
                  <a:srgbClr val="FF0000"/>
                </a:solidFill>
              </a:rPr>
              <a:t>ноября 2018 г. - 31 декабря 2024 г</a:t>
            </a:r>
          </a:p>
        </p:txBody>
      </p:sp>
    </p:spTree>
    <p:extLst>
      <p:ext uri="{BB962C8B-B14F-4D97-AF65-F5344CB8AC3E}">
        <p14:creationId xmlns:p14="http://schemas.microsoft.com/office/powerpoint/2010/main" val="14370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81844" y="116633"/>
            <a:ext cx="9361040" cy="576064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Публичная декларация целей и задач</a:t>
            </a:r>
            <a:endParaRPr lang="ru-RU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781" y="980728"/>
            <a:ext cx="113772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Дошкольное образование </a:t>
            </a:r>
            <a:r>
              <a:rPr lang="ru-RU" sz="2400" dirty="0" smtClean="0"/>
              <a:t>– доступность и качество.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Общее образование </a:t>
            </a:r>
            <a:r>
              <a:rPr lang="ru-RU" sz="2400" dirty="0" smtClean="0"/>
              <a:t>– сделать российскую школу одной из лучших в мире.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Дополнительное образование </a:t>
            </a:r>
            <a:r>
              <a:rPr lang="ru-RU" sz="3200" dirty="0" smtClean="0"/>
              <a:t>- акцент на развитие и самоопределение детей и подростков.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Поддержка учителей </a:t>
            </a:r>
            <a:r>
              <a:rPr lang="ru-RU" sz="2400" dirty="0" smtClean="0"/>
              <a:t>– повышение статуса педагогических работников.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Воспитание и профориентация </a:t>
            </a:r>
            <a:r>
              <a:rPr lang="ru-RU" sz="2400" dirty="0" smtClean="0"/>
              <a:t>– стратегический общенациональный интерес.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Защита детей </a:t>
            </a:r>
            <a:r>
              <a:rPr lang="ru-RU" sz="2400" dirty="0" smtClean="0"/>
              <a:t>– стратегический приоритет страны.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Среднее профессиональное образование </a:t>
            </a:r>
            <a:r>
              <a:rPr lang="ru-RU" sz="2400" dirty="0" smtClean="0"/>
              <a:t>– повышение конкурентоспособности рабочих профессий.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Международное сотрудничество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продвижение российского образования и русского языка.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9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9818"/>
            <a:ext cx="12188825" cy="158660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10369152" cy="77599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29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Региональные проекты</a:t>
            </a:r>
            <a:endParaRPr lang="ru-RU" sz="29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одним скругленным углом 10"/>
          <p:cNvSpPr/>
          <p:nvPr/>
        </p:nvSpPr>
        <p:spPr>
          <a:xfrm>
            <a:off x="945839" y="1456320"/>
            <a:ext cx="6588733" cy="377288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«Поддержка семей, имеющих детей».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«Цифровая образовательная среда».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</a:rPr>
              <a:t>«Успех каждого ребенка».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«Современная школа».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«Учитель будущего».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1841798"/>
            <a:ext cx="3555479" cy="33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9817"/>
            <a:ext cx="12215092" cy="105273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Федеральный </a:t>
            </a:r>
            <a:r>
              <a:rPr lang="ru-RU" b="0" dirty="0">
                <a:solidFill>
                  <a:srgbClr val="0070C0"/>
                </a:solidFill>
                <a:latin typeface="Trebuchet MS" panose="020B0603020202020204" pitchFamily="34" charset="0"/>
              </a:rPr>
              <a:t>проект «Успех каждого ребенка»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одним скругленным углом 10"/>
          <p:cNvSpPr/>
          <p:nvPr/>
        </p:nvSpPr>
        <p:spPr>
          <a:xfrm>
            <a:off x="189756" y="1299658"/>
            <a:ext cx="7056783" cy="472162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ЦЕЛЬ: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обеспечить к 2024 году для детей в возрасте от 5 до 18 лет доступные для каждого и качественные условия для воспитания гармонично развитой и социально ответственной личности путем увеличения охвата дополнительным образованием до 80 %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1980198"/>
            <a:ext cx="4896544" cy="3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5" t="399" r="15735" b="-1872"/>
          <a:stretch/>
        </p:blipFill>
        <p:spPr>
          <a:xfrm>
            <a:off x="7958609" y="0"/>
            <a:ext cx="4222205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9817"/>
            <a:ext cx="12188825" cy="105273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Федеральный проект «Успех каждого ребенка»</a:t>
            </a:r>
            <a:endParaRPr lang="ru-RU" b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3012819"/>
              </p:ext>
            </p:extLst>
          </p:nvPr>
        </p:nvGraphicFramePr>
        <p:xfrm>
          <a:off x="693812" y="1196752"/>
          <a:ext cx="109452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hape 2540"/>
          <p:cNvSpPr/>
          <p:nvPr/>
        </p:nvSpPr>
        <p:spPr>
          <a:xfrm>
            <a:off x="837828" y="1500694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909836" y="5091863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1271184" y="2730405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1316190" y="3960116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15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77788" y="1196752"/>
            <a:ext cx="11374691" cy="4668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/>
              <a:t>Управление реализацией проекта</a:t>
            </a:r>
            <a:r>
              <a:rPr lang="ru-RU" dirty="0" smtClean="0"/>
              <a:t> как управление ежегодно уточняемым набором задач на следующих ключевых принципах:</a:t>
            </a:r>
          </a:p>
          <a:p>
            <a:pPr algn="just"/>
            <a:endParaRPr lang="ru-RU" dirty="0" smtClean="0"/>
          </a:p>
          <a:p>
            <a:pPr marL="342900" indent="-342900" algn="just"/>
            <a:r>
              <a:rPr lang="ru-RU" dirty="0" smtClean="0"/>
              <a:t>Поддержка деятельности педагогов, работающих на развитие – активных носителей лучших практик. </a:t>
            </a:r>
          </a:p>
          <a:p>
            <a:pPr marL="342900" indent="-342900" algn="just"/>
            <a:r>
              <a:rPr lang="ru-RU" dirty="0" smtClean="0"/>
              <a:t>Постоянный мониторинг и анализ выполнения задач</a:t>
            </a:r>
            <a:r>
              <a:rPr lang="ru-RU" dirty="0"/>
              <a:t>.</a:t>
            </a:r>
            <a:endParaRPr lang="ru-RU" dirty="0" smtClean="0"/>
          </a:p>
          <a:p>
            <a:pPr marL="342900" indent="-342900" algn="just"/>
            <a:r>
              <a:rPr lang="ru-RU" dirty="0" smtClean="0"/>
              <a:t>Внешняя экспертиза процесса и результатов выполнения задач</a:t>
            </a:r>
            <a:r>
              <a:rPr lang="ru-RU" dirty="0"/>
              <a:t>.</a:t>
            </a:r>
            <a:endParaRPr lang="ru-RU" dirty="0" smtClean="0"/>
          </a:p>
          <a:p>
            <a:pPr marL="342900" indent="-342900" algn="just"/>
            <a:r>
              <a:rPr lang="ru-RU" dirty="0" smtClean="0"/>
              <a:t>Публичное обсуждение планов и результатов, вовлечение заинтересованных субъектов.</a:t>
            </a:r>
          </a:p>
          <a:p>
            <a:pPr algn="just"/>
            <a:endParaRPr lang="ru-RU" dirty="0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3"/>
            <a:ext cx="10009112" cy="733806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</a:t>
            </a:r>
            <a:r>
              <a:rPr lang="ru-RU" b="0" dirty="0">
                <a:solidFill>
                  <a:srgbClr val="0070C0"/>
                </a:solidFill>
                <a:latin typeface="Trebuchet MS" panose="020B0603020202020204" pitchFamily="34" charset="0"/>
              </a:rPr>
              <a:t>проект «Успех каждого ребенка»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5" t="399" r="15735" b="-1872"/>
          <a:stretch/>
        </p:blipFill>
        <p:spPr>
          <a:xfrm>
            <a:off x="7958609" y="0"/>
            <a:ext cx="4222205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9817"/>
            <a:ext cx="12188825" cy="105273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 «Успех каждого ребенка»</a:t>
            </a:r>
            <a:endParaRPr lang="ru-RU" b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5485285"/>
              </p:ext>
            </p:extLst>
          </p:nvPr>
        </p:nvGraphicFramePr>
        <p:xfrm>
          <a:off x="693812" y="1196752"/>
          <a:ext cx="109452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hape 2540"/>
          <p:cNvSpPr/>
          <p:nvPr/>
        </p:nvSpPr>
        <p:spPr>
          <a:xfrm>
            <a:off x="837828" y="1500694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909836" y="5091863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1271184" y="2730405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1316190" y="3960116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36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5" t="399" r="15735" b="-1872"/>
          <a:stretch/>
        </p:blipFill>
        <p:spPr>
          <a:xfrm>
            <a:off x="7958609" y="0"/>
            <a:ext cx="4222205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9817"/>
            <a:ext cx="12188825" cy="105273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 «Успех каждого ребенка»</a:t>
            </a:r>
            <a:endParaRPr lang="ru-RU" b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0319357"/>
              </p:ext>
            </p:extLst>
          </p:nvPr>
        </p:nvGraphicFramePr>
        <p:xfrm>
          <a:off x="693812" y="866530"/>
          <a:ext cx="10945216" cy="587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hape 2540"/>
          <p:cNvSpPr/>
          <p:nvPr/>
        </p:nvSpPr>
        <p:spPr>
          <a:xfrm>
            <a:off x="837828" y="1500694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1197868" y="3039140"/>
            <a:ext cx="1440160" cy="103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981844" y="5013176"/>
            <a:ext cx="956724" cy="9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292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9721079" cy="936104"/>
          </a:xfrm>
        </p:spPr>
        <p:txBody>
          <a:bodyPr>
            <a:normAutofit/>
          </a:bodyPr>
          <a:lstStyle/>
          <a:p>
            <a:pPr algn="ctr"/>
            <a:r>
              <a:rPr lang="ru-RU" sz="3100" dirty="0"/>
              <a:t>Правовыми основами деятельности существующей сферы </a:t>
            </a:r>
            <a:r>
              <a:rPr lang="ru-RU" sz="3100" dirty="0" smtClean="0"/>
              <a:t>ДО </a:t>
            </a:r>
            <a:r>
              <a:rPr lang="ru-RU" sz="3100" dirty="0"/>
              <a:t>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196752"/>
            <a:ext cx="10153128" cy="54006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Закон РФ от 29.12.2012 №273 ФЗ «Об образовании в Российской 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Федерации».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Концепция </a:t>
            </a: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развития дополнительного образования детей утверждённой Распоряжением Правительства Российской Федерации от 04.09.2014 №1726-р (далее – Концепция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). 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Профессиональный стандарт педагог дополнительного образования детей и взрослых (Утвержден приказом Министерства труда и социальной защиты Российской Федерации от 5 мая 2018 г. N 298н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). 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Национального проекта «Образование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», </a:t>
            </a: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утвержденным президиумом Совета при Президенте Российской Федерации по стратегическому развитию и национальным проектам 24 декабря 2018 года, включающем федеральные проекты: «Современная школа», </a:t>
            </a:r>
            <a:r>
              <a:rPr lang="ru-RU" b="1" u="sng" dirty="0">
                <a:solidFill>
                  <a:schemeClr val="tx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«Успех каждого ребенка», 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«Цифровая образовательная среда», </a:t>
            </a: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«Учитель будущего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».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Приказ Министерства просвещения Российской Федерации от 09.11.2018 г. № 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196 «Об </a:t>
            </a: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утверждении Порядка организации и осуществления образовательной деятельности по дополнительным общеобразовательным 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программам».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67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9796" y="188640"/>
            <a:ext cx="10756487" cy="527200"/>
          </a:xfrm>
          <a:prstGeom prst="rect">
            <a:avLst/>
          </a:prstGeom>
        </p:spPr>
        <p:txBody>
          <a:bodyPr vert="horz" lIns="91416" tIns="45708" rIns="91416" bIns="45708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99" b="1" dirty="0">
                <a:solidFill>
                  <a:schemeClr val="accent3">
                    <a:lumMod val="75000"/>
                  </a:schemeClr>
                </a:solidFill>
              </a:rPr>
              <a:t>Региональный проект «Успех каждого ребенка»</a:t>
            </a:r>
            <a:endParaRPr lang="ru-RU" sz="4499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03335"/>
              </p:ext>
            </p:extLst>
          </p:nvPr>
        </p:nvGraphicFramePr>
        <p:xfrm>
          <a:off x="261764" y="1196752"/>
          <a:ext cx="11600844" cy="51205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3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Задача</a:t>
                      </a:r>
                      <a:endParaRPr lang="ru-RU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Результат</a:t>
                      </a:r>
                      <a:endParaRPr lang="ru-RU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393"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Созданы детские технопарки, в том числе за счет федеральной поддержки…</a:t>
                      </a:r>
                      <a:endParaRPr lang="ru-RU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целевой модели функционирования «</a:t>
                      </a:r>
                      <a:r>
                        <a:rPr lang="ru-RU" sz="3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Кванториума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включающей практику построения индивидуальных образовательных траекторий обучающихся по основным и дополнительным общеобразовательным программам.</a:t>
                      </a:r>
                      <a:endParaRPr lang="ru-RU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7788" y="309512"/>
            <a:ext cx="10756487" cy="527200"/>
          </a:xfrm>
          <a:prstGeom prst="rect">
            <a:avLst/>
          </a:prstGeom>
        </p:spPr>
        <p:txBody>
          <a:bodyPr vert="horz" lIns="91416" tIns="45708" rIns="91416" bIns="45708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99" b="1" dirty="0">
                <a:solidFill>
                  <a:schemeClr val="accent3">
                    <a:lumMod val="75000"/>
                  </a:schemeClr>
                </a:solidFill>
              </a:rPr>
              <a:t>Региональный проект «Успех каждого ребенка»</a:t>
            </a:r>
            <a:endParaRPr lang="ru-RU" sz="4499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57505"/>
              </p:ext>
            </p:extLst>
          </p:nvPr>
        </p:nvGraphicFramePr>
        <p:xfrm>
          <a:off x="333772" y="1196752"/>
          <a:ext cx="11665296" cy="54726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3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7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Задача</a:t>
                      </a:r>
                      <a:endParaRPr lang="ru-RU" sz="20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</a:t>
                      </a:r>
                      <a:endParaRPr lang="ru-RU" sz="20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чем 70% обучающихся организаций, осуществляющих образовательную деятельность по дополнительным общеобразовательным программам вовлечены в различные формы сопровождения, наставничества и шефства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уровне региона реализована 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единая модель по построению открытой системы наставничества и шефства для обучающихся организаций, осуществляющих образовательную деятельность по дополнительным общеобразовательным программам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усиление деятельности инновационных сетевых сообществ и объединений учителей, апробирующих и внедряющих в том числе новые технологии и содержание образования для обучающихся с ограниченными возможностями здоровья с целью формирования образовательных результатов с учетом требований ФГОС; создания условий активного внедрения дистанционных технологий, онлайн модульных курсов за счет открытой информационной инфраструктуры образовательных организаций; 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создания объективной оценки учебных и воспитательных достижений обучающихся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2"/>
          <p:cNvSpPr txBox="1">
            <a:spLocks/>
          </p:cNvSpPr>
          <p:nvPr/>
        </p:nvSpPr>
        <p:spPr>
          <a:xfrm>
            <a:off x="837828" y="836712"/>
            <a:ext cx="9361040" cy="77599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76093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124744"/>
          <a:ext cx="12188825" cy="57332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5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1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Задача</a:t>
                      </a:r>
                      <a:endParaRPr lang="ru-RU" sz="32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Результат</a:t>
                      </a:r>
                      <a:endParaRPr lang="ru-RU" sz="32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9150">
                <a:tc>
                  <a:txBody>
                    <a:bodyPr/>
                    <a:lstStyle/>
                    <a:p>
                      <a:r>
                        <a:rPr lang="ru-RU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Иркутской области внедрена целевая модель развития региональных систем дополнительного образования детей</a:t>
                      </a:r>
                      <a:endParaRPr lang="ru-RU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механизмов адресной поддержки отдельных категорий детей, в том числе оказавшихся в трудной жизненной ситуации, для получения доступного дополнительного образования и реализации талантов детей из малообеспеченных семей, а также проведение мониторинга доступности дополнительного образования с учетом индивидуальных потребностей и особенностей детей различных категорий (в том числе талантливых детей, детей с ограниченными возможностями здоровья, детей, проживающих в сельской местности, детей из семей, находящихся в трудной жизненной ситуации, малоимущих семей). Сформированы региональные подходы к конструированию сред развития обучающихся, созданию удобного инструмента для выбора образовательной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траектории ребенка. Определены механизмы оценки достижений детей в дополнительном образовании. Функционирует современная система сопровождения развития профессионального мастерства управленческих и педагогических кадров системы дополнительного образования детей, в том числе, работающих с обучающимися с ограниченными возможностями здоровья, специалистов из других сфер, а также студентов и предпринимателей в рамках государственно-частного партнерства, не имеющих педагогического образования.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2"/>
          <p:cNvSpPr txBox="1">
            <a:spLocks/>
          </p:cNvSpPr>
          <p:nvPr/>
        </p:nvSpPr>
        <p:spPr>
          <a:xfrm>
            <a:off x="405780" y="246922"/>
            <a:ext cx="11521280" cy="77599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проект «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Успех каждого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ребенка</a:t>
            </a:r>
            <a:r>
              <a:rPr lang="ru-RU" sz="4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»</a:t>
            </a:r>
            <a:endParaRPr lang="ru-RU" sz="4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9817"/>
            <a:ext cx="12215092" cy="105273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Региональный </a:t>
            </a:r>
            <a:r>
              <a:rPr lang="ru-RU" b="0" dirty="0">
                <a:solidFill>
                  <a:srgbClr val="0070C0"/>
                </a:solidFill>
                <a:latin typeface="Trebuchet MS" panose="020B0603020202020204" pitchFamily="34" charset="0"/>
              </a:rPr>
              <a:t>проект «Успех каждого ребенка»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/>
          </p:nvPr>
        </p:nvGraphicFramePr>
        <p:xfrm>
          <a:off x="333772" y="1124744"/>
          <a:ext cx="116652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7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16632"/>
            <a:ext cx="8686801" cy="100811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«</a:t>
            </a:r>
            <a:r>
              <a:rPr lang="ru-RU" b="0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Будущее образования и навыков: Образование 2030</a:t>
            </a:r>
            <a:r>
              <a:rPr lang="ru-RU" b="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268760"/>
            <a:ext cx="10513168" cy="51125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Целью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проекта Организации экономического сотрудничества и развития (ОЭСР) </a:t>
            </a:r>
            <a:r>
              <a:rPr lang="ru-RU" sz="2400" dirty="0"/>
              <a:t>«Будущее образования и навыков: Образование 2030» является исследование и прогноз возможного будущего образования в мире. В центр внимания встают дети, которые в настоящий момент обучаются в начальной школе, а к 2030 году будут представлять основную часть населения, вступающую в рабочий возраст. Проект направлен на школьное образование, как общее, так и профессиональное, и частично построен на основе методологии исследования PISA, а также использует наработки исследования TIMSS.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задачи проекта «Образование 2030» входит разработка концептуальных рамок образования и анализ основных образовательных программ разных стран. Помимо этого, планируется проектирование учебной среды, способной наиболее эффективно поддерживать развитие компетенций учащихся.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настоящий момент уже 15 стран приняли участие в заполнении вопросника по анализу учебных программ, а ещё 5 стран выразили готовность присоединиться к исследованию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5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648072"/>
          </a:xfrm>
        </p:spPr>
        <p:txBody>
          <a:bodyPr/>
          <a:lstStyle/>
          <a:p>
            <a:pPr algn="ctr"/>
            <a:r>
              <a:rPr lang="ru-RU" dirty="0" smtClean="0"/>
              <a:t>Смена курса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124744"/>
            <a:ext cx="9395974" cy="4968552"/>
          </a:xfrm>
        </p:spPr>
      </p:pic>
    </p:spTree>
    <p:extLst>
      <p:ext uri="{BB962C8B-B14F-4D97-AF65-F5344CB8AC3E}">
        <p14:creationId xmlns:p14="http://schemas.microsoft.com/office/powerpoint/2010/main" val="681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</a:rPr>
              <a:t>Необходимость новых решений в стремительно меняющемся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140737"/>
            <a:ext cx="11377264" cy="5240591"/>
          </a:xfrm>
        </p:spPr>
        <p:txBody>
          <a:bodyPr/>
          <a:lstStyle/>
          <a:p>
            <a:r>
              <a:rPr lang="ru-RU" dirty="0"/>
              <a:t> 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1140737"/>
            <a:ext cx="7200800" cy="4880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755" y="1628800"/>
            <a:ext cx="39604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«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Образование 2030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» дополняет инициативу ООН «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Цели устойчивого развития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» (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SDGs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</a:rPr>
              <a:t>), ставя своей задачей обеспечение стабильности жизни через сотрудничество людей.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260648"/>
            <a:ext cx="8686801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Потребность в более широком спектре знаний, навыков и личностных характеристик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412776"/>
            <a:ext cx="10369152" cy="5040560"/>
          </a:xfrm>
        </p:spPr>
      </p:pic>
      <p:sp>
        <p:nvSpPr>
          <p:cNvPr id="5" name="Прямоугольник 4"/>
          <p:cNvSpPr/>
          <p:nvPr/>
        </p:nvSpPr>
        <p:spPr>
          <a:xfrm>
            <a:off x="333772" y="1628800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  <a:latin typeface="Helvetica" panose="020B0604020202020204" pitchFamily="34" charset="0"/>
              </a:rPr>
              <a:t>Участники «</a:t>
            </a:r>
            <a:r>
              <a:rPr lang="ru-RU" i="1" dirty="0">
                <a:solidFill>
                  <a:srgbClr val="00B050"/>
                </a:solidFill>
                <a:latin typeface="Helvetica" panose="020B0604020202020204" pitchFamily="34" charset="0"/>
              </a:rPr>
              <a:t>Образования 2030</a:t>
            </a:r>
            <a:r>
              <a:rPr lang="ru-RU" dirty="0">
                <a:solidFill>
                  <a:srgbClr val="00B050"/>
                </a:solidFill>
                <a:latin typeface="Helvetica" panose="020B0604020202020204" pitchFamily="34" charset="0"/>
              </a:rPr>
              <a:t>» разработали образовательный компас, отображающий, что помогает молодым людям ориентироваться в современном мире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260648"/>
            <a:ext cx="868680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«Будущее образования и навыков: Образование 2030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 проекте «Образование 2030»</a:t>
            </a:r>
          </a:p>
          <a:p>
            <a:r>
              <a:rPr lang="ru-RU" dirty="0"/>
              <a:t>Самостоятельность учащихся: навигатор в сложном мире неопределённости</a:t>
            </a:r>
          </a:p>
          <a:p>
            <a:r>
              <a:rPr lang="ru-RU" dirty="0" smtClean="0"/>
              <a:t>Выпускники </a:t>
            </a:r>
            <a:r>
              <a:rPr lang="ru-RU" dirty="0"/>
              <a:t>2030 года должны развивать самостоятельность, понимать необходимость непрерывного обучения. Это предполагает чувство ответственности за собственную жизнь, за влияние на других людей, за формирование условий изменения мира к лучшему. Самостоятельность заключается в способности осознавать мотивы своей деятельности и ставить задачи на пути к достижению цели.</a:t>
            </a:r>
          </a:p>
          <a:p>
            <a:r>
              <a:rPr lang="ru-RU" dirty="0" smtClean="0"/>
              <a:t>Для </a:t>
            </a:r>
            <a:r>
              <a:rPr lang="ru-RU" dirty="0"/>
              <a:t>развития самостоятельности нужно не только принимать учащегося как индивидуума и личность, но и понимать многогранность его отношений с учителями, одноклассниками, семьёй, обществом – со всеми, кто оказывает влияние на учебный процесс. Концепция, лежащая в основе – взаимопомощь, ведущая учащихся по пути к образовательным успехам.</a:t>
            </a:r>
          </a:p>
          <a:p>
            <a:r>
              <a:rPr lang="ru-RU" dirty="0" smtClean="0"/>
              <a:t>Два </a:t>
            </a:r>
            <a:r>
              <a:rPr lang="ru-RU" dirty="0"/>
              <a:t>фактора помогают учащимся развивать самостоятельность:</a:t>
            </a:r>
          </a:p>
          <a:p>
            <a:r>
              <a:rPr lang="ru-RU" dirty="0" smtClean="0"/>
              <a:t>Индивидуализированная </a:t>
            </a:r>
            <a:r>
              <a:rPr lang="ru-RU" dirty="0"/>
              <a:t>образовательная среда, которая поддерживает интересы и мотивирует каждого отдельного учащегося, опирается на разнообразный образовательный опыт, формирует их собственные учебные проекты и поддерживает взаимодействие с другими учащимися.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устойчивой основы в виде базовой читательской и математической грамотности. Кроме того, в эпоху </a:t>
            </a:r>
            <a:r>
              <a:rPr lang="ru-RU" dirty="0" err="1"/>
              <a:t>цифровизации</a:t>
            </a:r>
            <a:r>
              <a:rPr lang="ru-RU" dirty="0"/>
              <a:t> умение работать в технологически насыщенной среде становится таким же важным фактором, как психическое или физическое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4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44624"/>
            <a:ext cx="8686801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«Будущее образования и навыков: Образование 2030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052736"/>
            <a:ext cx="11665296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Компетенции для изменения общества и образ будущего:</a:t>
            </a:r>
          </a:p>
          <a:p>
            <a:pPr algn="just"/>
            <a:r>
              <a:rPr lang="ru-RU" sz="1600" dirty="0" smtClean="0"/>
              <a:t>Выпускникам </a:t>
            </a:r>
            <a:r>
              <a:rPr lang="ru-RU" sz="1600" dirty="0"/>
              <a:t>будущего предстоит взаимодействовать с окружающей средой, понимая ее хрупкость, сложность и ценность. Когда учащиеся начнут играть активную роль во всех сферах жизни, им придётся прокладывать свой путь в неопределённом и сложном мире, в различных контекстах: во времени, в социуме и в цифровом пространстве.</a:t>
            </a:r>
          </a:p>
          <a:p>
            <a:pPr algn="just"/>
            <a:r>
              <a:rPr lang="ru-RU" sz="1600" dirty="0" smtClean="0"/>
              <a:t>Проект </a:t>
            </a:r>
            <a:r>
              <a:rPr lang="ru-RU" sz="1600" dirty="0"/>
              <a:t>«Образование 2030» определил три дополнительных категории «преобразующих» компетенций, которые направлены на реализацию потребности молодых людей в приобретении инновационного мышление, ответственности и знаний:</a:t>
            </a:r>
          </a:p>
          <a:p>
            <a:pPr algn="just"/>
            <a:r>
              <a:rPr lang="ru-RU" sz="1600" dirty="0" smtClean="0"/>
              <a:t>Создание </a:t>
            </a:r>
            <a:r>
              <a:rPr lang="ru-RU" sz="1600" dirty="0"/>
              <a:t>новых ценностей. Для того чтобы успешно справиться предстоящими вызовами, учащиеся должны думать творчески, развивать новые продукты и сервисы, создавать рабочие места, новые предприятия, секторы, социальные модели, прорабатывать инновационные методики, способы мышления и жизнедеятельности. Фундаментом компетенции является способность к адаптации, творческое мышление, любознательность и открытость новому.</a:t>
            </a:r>
          </a:p>
          <a:p>
            <a:pPr algn="just"/>
            <a:r>
              <a:rPr lang="ru-RU" sz="1600" dirty="0" smtClean="0"/>
              <a:t>Разрешение </a:t>
            </a:r>
            <a:r>
              <a:rPr lang="ru-RU" sz="1600" dirty="0"/>
              <a:t>проблем и противоречий. В мире неравных возможностей молодым людям потребуется умение улаживать конфликты и снимать напряженность, находить баланс между справедливостью и свободой, независимостью и сообществом, инновацией и традицией. Во взаимозависимом мире люди только тогда достигнут благополучия, когда поймут потребности и желания других. Чтобы быть готовыми к будущему, нам необходимо научиться думать и действовать слаженно, принимая во внимание альтернативные идеи и взгляды в краткосрочной и долгосрочной перспективе.</a:t>
            </a:r>
          </a:p>
          <a:p>
            <a:pPr algn="just"/>
            <a:r>
              <a:rPr lang="ru-RU" sz="1600" dirty="0" smtClean="0"/>
              <a:t>Принятие </a:t>
            </a:r>
            <a:r>
              <a:rPr lang="ru-RU" sz="1600" dirty="0"/>
              <a:t>ответственности. Взаимодействие с новизной, переменами, разнообразием, неопределенностью предполагает способность человека как к самостоятельному мышлению, так и к работе в команде. В основе этой компетенции лежит способность к </a:t>
            </a:r>
            <a:r>
              <a:rPr lang="ru-RU" sz="1600" dirty="0" err="1"/>
              <a:t>саморегуляции</a:t>
            </a:r>
            <a:r>
              <a:rPr lang="ru-RU" sz="1600" dirty="0"/>
              <a:t>, включающая самоконтроль, личную эффективность, ответственность, способность решать проблемы и адаптироваться.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27967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haroni" panose="02010803020104030203" pitchFamily="2" charset="-79"/>
              </a:rPr>
              <a:t>Приказ Министерства просвещения Российской Федерации от 09.11.2018 г. № </a:t>
            </a: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haroni" panose="02010803020104030203" pitchFamily="2" charset="-79"/>
              </a:rPr>
              <a:t>196</a:t>
            </a:r>
            <a:b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haroni" panose="02010803020104030203" pitchFamily="2" charset="-79"/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Aharoni" panose="02010803020104030203" pitchFamily="2" charset="-79"/>
              </a:rPr>
              <a:t>с изменениями на 30.09.2020</a:t>
            </a:r>
            <a:endParaRPr lang="ru-RU" sz="2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5213" y="1268761"/>
            <a:ext cx="4251960" cy="5040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предыдущей версии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61764" y="1916832"/>
            <a:ext cx="5238289" cy="41029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П. 3. Формирование культуры здорового и безопасного образа жизни.</a:t>
            </a:r>
          </a:p>
          <a:p>
            <a:pPr algn="just"/>
            <a:r>
              <a:rPr lang="ru-RU" b="1" dirty="0" smtClean="0"/>
              <a:t>П.3. Подготовку спортивного резерва и спортсменов высокого класса в соответствии с ФС спортивной подготовки, в </a:t>
            </a:r>
            <a:r>
              <a:rPr lang="ru-RU" b="1" dirty="0" err="1" smtClean="0"/>
              <a:t>т.ч</a:t>
            </a:r>
            <a:r>
              <a:rPr lang="ru-RU" b="1" dirty="0" smtClean="0"/>
              <a:t>. из числа обучающихся с ОВЗ, детей-инвалидов и инвалидов.</a:t>
            </a:r>
          </a:p>
          <a:p>
            <a:pPr algn="just"/>
            <a:r>
              <a:rPr lang="ru-RU" b="1" dirty="0" smtClean="0"/>
              <a:t>П. 9. Занятия в объединениях могут  проводиться по ДОП различной направленности(технической, естественнонаучной, физкультурно-спортивной, художественной, туристско-краеведческой,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социально-педагогической)</a:t>
            </a:r>
          </a:p>
          <a:p>
            <a:pPr algn="just"/>
            <a:endParaRPr lang="ru-RU" b="1" dirty="0" smtClean="0"/>
          </a:p>
          <a:p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500053" y="1268761"/>
            <a:ext cx="4251960" cy="5040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новой версии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734372" y="1916832"/>
            <a:ext cx="5832648" cy="4102968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B050"/>
                </a:solidFill>
              </a:rPr>
              <a:t>Формирование </a:t>
            </a:r>
            <a:r>
              <a:rPr lang="ru-RU" b="1" dirty="0" smtClean="0">
                <a:solidFill>
                  <a:srgbClr val="00B050"/>
                </a:solidFill>
              </a:rPr>
              <a:t>укрепление здоровья, культуры здорового и </a:t>
            </a:r>
            <a:r>
              <a:rPr lang="ru-RU" b="1" dirty="0">
                <a:solidFill>
                  <a:srgbClr val="00B050"/>
                </a:solidFill>
              </a:rPr>
              <a:t>безопасного образа </a:t>
            </a:r>
            <a:r>
              <a:rPr lang="ru-RU" b="1" dirty="0" smtClean="0">
                <a:solidFill>
                  <a:srgbClr val="00B050"/>
                </a:solidFill>
              </a:rPr>
              <a:t>жизни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Создание условий для получения начальных ЗУН в области физической культуры и спорта, для дальнейшего освоения этапов спортивной подготовки.</a:t>
            </a:r>
          </a:p>
          <a:p>
            <a:pPr algn="just"/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Занятия в объединениях могут  проводиться по ДОП различной направленности(технической, естественнонаучной, физкультурно-спортивной, художественной, туристско-краеведческой, </a:t>
            </a:r>
            <a:r>
              <a:rPr lang="ru-RU" b="1" dirty="0" smtClean="0">
                <a:solidFill>
                  <a:srgbClr val="C00000"/>
                </a:solidFill>
              </a:rPr>
              <a:t>социально-гуманитарной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endParaRPr lang="ru-RU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endParaRPr lang="ru-RU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ru-RU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9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936104"/>
          </a:xfrm>
        </p:spPr>
        <p:txBody>
          <a:bodyPr>
            <a:normAutofit/>
          </a:bodyPr>
          <a:lstStyle/>
          <a:p>
            <a:pPr marL="45720" lvl="0" algn="ctr">
              <a:lnSpc>
                <a:spcPct val="90000"/>
              </a:lnSpc>
              <a:spcBef>
                <a:spcPts val="1800"/>
              </a:spcBef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12 принципов проектирования образовательной программы, которые прошли проверку временем в различных культурах и контекстах</a:t>
            </a:r>
            <a:br>
              <a:rPr lang="ru-RU" sz="2000" b="0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268760"/>
            <a:ext cx="10081120" cy="5400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1. Значимость </a:t>
            </a:r>
            <a:r>
              <a:rPr lang="ru-RU" dirty="0"/>
              <a:t>учащихся. Учебный план должен быть спроектирован вокруг учащихся с учётом их знаний, умений, навыков и личностных характеристик. </a:t>
            </a:r>
          </a:p>
          <a:p>
            <a:pPr marL="45720" indent="0" algn="just">
              <a:buNone/>
            </a:pPr>
            <a:r>
              <a:rPr lang="ru-RU" dirty="0" smtClean="0"/>
              <a:t>2. Чёткость</a:t>
            </a:r>
            <a:r>
              <a:rPr lang="ru-RU" dirty="0"/>
              <a:t>. Темы должны поддаваться глубокому анализу и рефлексии. </a:t>
            </a:r>
          </a:p>
          <a:p>
            <a:pPr marL="45720" indent="0" algn="just">
              <a:buNone/>
            </a:pPr>
            <a:r>
              <a:rPr lang="ru-RU" dirty="0" smtClean="0"/>
              <a:t>3. В </a:t>
            </a:r>
            <a:r>
              <a:rPr lang="ru-RU" dirty="0"/>
              <a:t>центре внимания. Сравнительно небольшое количество тем должно рассматриваться на каждом уровне обучения для более глубокого и детального понимания. Темы могут пересекаться для более глубокой проработки ключевых понятий. </a:t>
            </a:r>
          </a:p>
          <a:p>
            <a:pPr marL="45720" indent="0" algn="just">
              <a:buNone/>
            </a:pPr>
            <a:r>
              <a:rPr lang="ru-RU" dirty="0" smtClean="0"/>
              <a:t>4. Взаимосвязь</a:t>
            </a:r>
            <a:r>
              <a:rPr lang="ru-RU" dirty="0"/>
              <a:t>. Темы должны изучаться последовательно, чтобы отражать логику дисциплины, что, в свою очередь, позволит постепенно переходить от базовых понятий к более сложным </a:t>
            </a:r>
            <a:r>
              <a:rPr lang="ru-RU" dirty="0" smtClean="0"/>
              <a:t>концептам.</a:t>
            </a:r>
          </a:p>
          <a:p>
            <a:pPr marL="45720" indent="0" algn="just">
              <a:buNone/>
            </a:pPr>
            <a:r>
              <a:rPr lang="ru-RU" dirty="0" smtClean="0"/>
              <a:t>5. Баланс</a:t>
            </a:r>
            <a:r>
              <a:rPr lang="ru-RU" dirty="0"/>
              <a:t>. Учебный план должен содержать верные пропорции обучения и контроля. Должны быть разработаны новые методы оценки образовательных результатов, нацеленные на результаты, которые не могут быть проанализированы при традиционном контроле.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>
                <a:solidFill>
                  <a:srgbClr val="ACCBF9">
                    <a:lumMod val="50000"/>
                  </a:srgbClr>
                </a:solidFill>
              </a:rPr>
              <a:t>12 принципов проектирования образовательной программы, которые прошли проверку временем в различных культурах и контекстах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980728"/>
            <a:ext cx="9781728" cy="503907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6</a:t>
            </a:r>
            <a:r>
              <a:rPr lang="ru-RU" dirty="0"/>
              <a:t>. Возможность переноса. Наибольший приоритет должен отдаваться тем знаниям, умениям и личностным результатам, которые могут быть изучены в различных контекстах. </a:t>
            </a:r>
          </a:p>
          <a:p>
            <a:pPr marL="45720" indent="0" algn="just">
              <a:buNone/>
            </a:pPr>
            <a:r>
              <a:rPr lang="ru-RU" dirty="0"/>
              <a:t>7. Деятельность педагога. У педагогов должны быть все возможности применять свои профессиональные знания, навыки и опыт для эффективной реализации учебного плана.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8. Выбор</a:t>
            </a:r>
            <a:r>
              <a:rPr lang="ru-RU" dirty="0"/>
              <a:t>. Учащимся должен быть предложен широкий выбор тем и вариантов проектов, а также возможность предлагать свои собственные идеи при информационной поддержке. </a:t>
            </a:r>
          </a:p>
          <a:p>
            <a:pPr marL="45720" indent="0" algn="just">
              <a:buNone/>
            </a:pPr>
            <a:r>
              <a:rPr lang="ru-RU" dirty="0"/>
              <a:t>9. Аутентичность. Учащиеся должны иметь возможность соотнести учебный опыт с реальным миром и понимать целенаправленность своего обучения. Для этого необходимы предметные знания и междисциплинарное обучение. </a:t>
            </a:r>
          </a:p>
          <a:p>
            <a:pPr marL="45720" indent="0" algn="just">
              <a:buNone/>
            </a:pPr>
            <a:r>
              <a:rPr lang="ru-RU" dirty="0"/>
              <a:t>10. Взаимосвязи. Учащиеся должны иметь возможность соотнести изучаемые темы внутри предмета и между дисциплинами, а также провести параллели с реальной жизнью.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8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648072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ACCBF9">
                    <a:lumMod val="50000"/>
                  </a:srgbClr>
                </a:solidFill>
              </a:rPr>
              <a:t>12 принципов проектирования образовательной программы, которые прошли проверку временем в различных культурах и контекстах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1052736"/>
            <a:ext cx="9937104" cy="496706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11. Гибкость</a:t>
            </a:r>
            <a:r>
              <a:rPr lang="ru-RU" dirty="0"/>
              <a:t>. Концепция «учебного плана» должна перейти от «определённого и неизменного» до «адаптивного и динамичного». Школы и учителя должны иметь возможность обновлять учебный план в соответствии с меняющимися требованиями общества, а также индивидуальными запросами в обучении. </a:t>
            </a:r>
          </a:p>
          <a:p>
            <a:pPr marL="45720" indent="0" algn="just">
              <a:buNone/>
            </a:pPr>
            <a:r>
              <a:rPr lang="ru-RU" dirty="0"/>
              <a:t>12. </a:t>
            </a:r>
            <a:r>
              <a:rPr lang="ru-RU" dirty="0" err="1"/>
              <a:t>Вовлечённость</a:t>
            </a:r>
            <a:r>
              <a:rPr lang="ru-RU" dirty="0"/>
              <a:t>. Учителя, учащиеся и другие участники образовательного процесса должны быть вовлечены в разработку учебного плана с начального этапа для того, чтобы максимально эффективно его реализовывать в дальнейшем. </a:t>
            </a:r>
          </a:p>
          <a:p>
            <a:pPr marL="45720" indent="0" algn="just">
              <a:buNone/>
            </a:pPr>
            <a:r>
              <a:rPr lang="ru-RU" dirty="0"/>
              <a:t>Кроме того, планируется добавить ещё два принципа: </a:t>
            </a:r>
          </a:p>
          <a:p>
            <a:pPr algn="just"/>
            <a:r>
              <a:rPr lang="ru-RU" dirty="0" smtClean="0"/>
              <a:t>Более </a:t>
            </a:r>
            <a:r>
              <a:rPr lang="ru-RU" dirty="0"/>
              <a:t>глубокое обучение.</a:t>
            </a:r>
          </a:p>
          <a:p>
            <a:pPr algn="just"/>
            <a:r>
              <a:rPr lang="ru-RU" dirty="0" smtClean="0"/>
              <a:t>Активное </a:t>
            </a:r>
            <a:r>
              <a:rPr lang="ru-RU" dirty="0"/>
              <a:t>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73832"/>
          </a:xfrm>
        </p:spPr>
        <p:txBody>
          <a:bodyPr/>
          <a:lstStyle/>
          <a:p>
            <a:pPr algn="ctr"/>
            <a:r>
              <a:rPr lang="ru-RU" dirty="0" smtClean="0"/>
              <a:t>Пути развития ДДТ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340768"/>
            <a:ext cx="9637712" cy="5400600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4D4D4D"/>
                </a:solidFill>
                <a:latin typeface="Helvetica Neue"/>
              </a:rPr>
              <a:t>Для перспективы развития необходимо рассмотреть пути развития учреждения, </a:t>
            </a:r>
            <a:r>
              <a:rPr lang="ru-RU" dirty="0" smtClean="0">
                <a:solidFill>
                  <a:srgbClr val="4D4D4D"/>
                </a:solidFill>
                <a:latin typeface="Helvetica Neue"/>
              </a:rPr>
              <a:t>личные </a:t>
            </a:r>
            <a:r>
              <a:rPr lang="ru-RU" dirty="0">
                <a:solidFill>
                  <a:srgbClr val="4D4D4D"/>
                </a:solidFill>
                <a:latin typeface="Helvetica Neue"/>
              </a:rPr>
              <a:t>качества сотрудников и образовательные проекты государства в сфере образования.</a:t>
            </a:r>
            <a:endParaRPr lang="ru-RU" dirty="0"/>
          </a:p>
        </p:txBody>
      </p:sp>
      <p:pic>
        <p:nvPicPr>
          <p:cNvPr id="1026" name="Picture 2" descr="https://lh3.googleusercontent.com/61thmgIQ5VjEr1l8SBMZS7Y9hDGnikd44IGhdEAdpCo7O-eaWx1ecQ8k6hIKh7e06olpoUY7I2kp6BK5oL6nUhefLJinO_I_pPKfu0RnC1SqYazovzxG_rWhoeuLxsjXRY5K4U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256490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404664"/>
            <a:ext cx="956570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Пути развития </a:t>
            </a:r>
            <a:r>
              <a:rPr lang="ru-RU" dirty="0" smtClean="0"/>
              <a:t>учреждения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268760"/>
            <a:ext cx="9565704" cy="4751040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Применяется известное решение задачи к известной проблеме.</a:t>
            </a:r>
          </a:p>
          <a:p>
            <a:pPr algn="just"/>
            <a:r>
              <a:rPr lang="ru-RU" sz="3600" dirty="0" smtClean="0"/>
              <a:t>Применяется </a:t>
            </a:r>
            <a:r>
              <a:rPr lang="ru-RU" sz="3600" dirty="0"/>
              <a:t>известное решение задачи по новому назначению или находится новое решение старой задачи.</a:t>
            </a:r>
          </a:p>
          <a:p>
            <a:pPr algn="just"/>
            <a:r>
              <a:rPr lang="ru-RU" sz="3600" dirty="0" smtClean="0"/>
              <a:t>Ставятся </a:t>
            </a:r>
            <a:r>
              <a:rPr lang="ru-RU" sz="3600" dirty="0"/>
              <a:t>и решаются принципиально новые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8529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выбора</a:t>
            </a:r>
            <a:endParaRPr lang="ru-RU" dirty="0"/>
          </a:p>
        </p:txBody>
      </p:sp>
      <p:pic>
        <p:nvPicPr>
          <p:cNvPr id="2050" name="Picture 2" descr="https://lh3.googleusercontent.com/3id_CJgxKxbyxzoPiTs79I8ygEgbuTbOkmlabs-hy4YgkBiZKnOmaH3Pn8mU_-FelKRGoawfX2xy0vfbJUnK1CnRH0qshZYU5mksLvKLfweNxEIE5ymJDZYaIS7OBRpEdEJdh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1412776"/>
            <a:ext cx="6085299" cy="50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91344"/>
          </a:xfrm>
        </p:spPr>
        <p:txBody>
          <a:bodyPr/>
          <a:lstStyle/>
          <a:p>
            <a:pPr algn="ctr"/>
            <a:r>
              <a:rPr lang="ru-RU" dirty="0" smtClean="0"/>
              <a:t>Личные качества</a:t>
            </a:r>
            <a:endParaRPr lang="ru-RU" dirty="0"/>
          </a:p>
        </p:txBody>
      </p:sp>
      <p:pic>
        <p:nvPicPr>
          <p:cNvPr id="3074" name="Picture 2" descr="https://lh4.googleusercontent.com/Sq8nGsaNAXeZT5360Clw3sCiAjIdVyqhwz2Ic55s-eBHVM0cEArTZVXhFhMd4FCJgFQyC51jPJwywwzOs5v6a6syyU_v0yz9MYNW3hp6WWZNhQ2usmqT9Mk60e1CIx1tzruNZ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1844824"/>
            <a:ext cx="8474520" cy="41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32656"/>
            <a:ext cx="8686801" cy="576064"/>
          </a:xfrm>
        </p:spPr>
        <p:txBody>
          <a:bodyPr/>
          <a:lstStyle/>
          <a:p>
            <a:pPr algn="ctr"/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196752"/>
            <a:ext cx="9565703" cy="48965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/>
              <a:t>Внесите предложения о перспективах развития </a:t>
            </a:r>
            <a:r>
              <a:rPr lang="ru-RU" sz="4000" dirty="0" smtClean="0"/>
              <a:t>учреждения.</a:t>
            </a:r>
            <a:endParaRPr lang="ru-RU" sz="4000" dirty="0"/>
          </a:p>
          <a:p>
            <a:endParaRPr lang="ru-RU" sz="4000" dirty="0"/>
          </a:p>
        </p:txBody>
      </p:sp>
      <p:pic>
        <p:nvPicPr>
          <p:cNvPr id="4098" name="Picture 2" descr="https://lh5.googleusercontent.com/h6RH_XPT3j8Rpc286AwlP15Tbi4yMhhCB92XRxin4BSmD8sxvrYLOh363KQ12wNxLwY9dgKYRIzqOXoWkbp6gzytAn1j3vzMsyTetBgC9ByQdeKeEgfR7YrqyCDicTiN9TEs4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24" y="2572119"/>
            <a:ext cx="5038376" cy="32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1008112"/>
          </a:xfrm>
        </p:spPr>
        <p:txBody>
          <a:bodyPr/>
          <a:lstStyle/>
          <a:p>
            <a:pPr algn="ctr"/>
            <a:r>
              <a:rPr lang="ru-RU" dirty="0"/>
              <a:t>Возможные направления и перспективы развития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96301"/>
              </p:ext>
            </p:extLst>
          </p:nvPr>
        </p:nvGraphicFramePr>
        <p:xfrm>
          <a:off x="1065212" y="1412777"/>
          <a:ext cx="9133655" cy="49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0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260648"/>
            <a:ext cx="8686801" cy="86409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562" y="1828799"/>
            <a:ext cx="4719041" cy="42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haroni" panose="02010803020104030203" pitchFamily="2" charset="-79"/>
              </a:rPr>
              <a:t>Приказ Министерства просвещения Российской Федерации от 09.11.2018 г. № </a:t>
            </a: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haroni" panose="02010803020104030203" pitchFamily="2" charset="-79"/>
              </a:rPr>
              <a:t>196</a:t>
            </a:r>
            <a:b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haroni" panose="02010803020104030203" pitchFamily="2" charset="-79"/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Aharoni" panose="02010803020104030203" pitchFamily="2" charset="-79"/>
              </a:rPr>
              <a:t>с изменениями на 30.09.2020</a:t>
            </a:r>
            <a:endParaRPr lang="ru-RU" sz="2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5213" y="1268761"/>
            <a:ext cx="4251960" cy="5040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предыдущей версии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89756" y="1916832"/>
            <a:ext cx="5127417" cy="439248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П. 15 Организации, осуществляющие образовательную деятельность, вправе привлекать к реализации ДОП лиц, получающих высшее 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«Образование и педагогические науки» в случае рекомендации аттестационной комиссии и соблюдения требований, предусмотренных КС.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500053" y="1268761"/>
            <a:ext cx="4251960" cy="5040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новой версии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500052" y="1916832"/>
            <a:ext cx="5634920" cy="439248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Организации, осуществляющие образовательную деятельность, </a:t>
            </a:r>
            <a:r>
              <a:rPr lang="ru-RU" dirty="0" smtClean="0"/>
              <a:t>вправе в соответствии с ФЗ «Об образовании» привлекать </a:t>
            </a:r>
            <a:r>
              <a:rPr lang="ru-RU" dirty="0"/>
              <a:t>к </a:t>
            </a:r>
            <a:r>
              <a:rPr lang="ru-RU" dirty="0" smtClean="0"/>
              <a:t>занятию педагогической деятельностью по </a:t>
            </a:r>
            <a:r>
              <a:rPr lang="ru-RU" dirty="0"/>
              <a:t>ДОП лиц, </a:t>
            </a:r>
            <a:r>
              <a:rPr lang="ru-RU" dirty="0" smtClean="0"/>
              <a:t>обучающихся по образовательным программам высшего образования по специальностям и направлениям подготовки, соответствующим направленности ДОП, и успешно прошедших промежуточную аттестацию не менее чем за 2 года обучения. Соответствие образовательной программы ВО направленности ДОП определяется указанными организациями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1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980728"/>
            <a:ext cx="1152128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Реализация Концепции обеспечит </a:t>
            </a:r>
            <a:r>
              <a:rPr lang="ru-RU" sz="2400" dirty="0" smtClean="0"/>
              <a:t>следующие </a:t>
            </a:r>
            <a:r>
              <a:rPr lang="ru-RU" sz="2400" dirty="0"/>
              <a:t>результаты: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дополнительными общеобразовательными программами охвачено не менее 75 процентов детей в возрасте от 5 до 18 лет;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сформирована мотивация и обеспечены возможности выбора детьми дополнительных общеобразовательных программ на основе собственных интересов и увлечений из широкого спектра предложений со стороны организаций, осуществляющих образовательную деятельность, индивидуальных предпринимателей;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созданы условия и сформированы компетенции для использования детьми и молодежью ресурсов неформального и </a:t>
            </a:r>
            <a:r>
              <a:rPr lang="ru-RU" sz="2400" dirty="0" err="1"/>
              <a:t>информального</a:t>
            </a:r>
            <a:r>
              <a:rPr lang="ru-RU" sz="2400" dirty="0"/>
              <a:t> образования в целях саморазвития, профессионального самоопределения и продуктивного досуга;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сформированы механизмы финансовой поддержки прав детей на участие в дополнительном образовании;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7948" y="26064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Ожидаемые результаты реализации Концепции </a:t>
            </a:r>
          </a:p>
        </p:txBody>
      </p:sp>
    </p:spTree>
    <p:extLst>
      <p:ext uri="{BB962C8B-B14F-4D97-AF65-F5344CB8AC3E}">
        <p14:creationId xmlns:p14="http://schemas.microsoft.com/office/powerpoint/2010/main" val="8943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980728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семьям с детьми предоставлен доступ к полной объективной информации о конкретных организациях и дополнительных общеобразовательных программах, обеспечена консультационная поддержка в выборе программ и планировании индивидуальных образовательных траекторий;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сформированы эффективные механизмы государственно-общественного межведомственного управления дополнительным образованием детей;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реализуются модели адресной работы с детьми с ограниченными возможностями здоровья, детьми, находящимися в трудной жизненной ситуации, одаренными детьми;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обеспечено высокое качество и </a:t>
            </a:r>
            <a:r>
              <a:rPr lang="ru-RU" sz="2400" dirty="0" err="1"/>
              <a:t>обновляемость</a:t>
            </a:r>
            <a:r>
              <a:rPr lang="ru-RU" sz="2400" dirty="0"/>
              <a:t> дополнительных общеобразовательных программ за счет создания конкурентной среды, привлечения квалифицированных кадров, сочетания инструментов государственного контроля, независимой оценки качества и саморегулирования;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5940" y="260648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Ожидаемые результаты реализации Концепции </a:t>
            </a:r>
          </a:p>
        </p:txBody>
      </p:sp>
    </p:spTree>
    <p:extLst>
      <p:ext uri="{BB962C8B-B14F-4D97-AF65-F5344CB8AC3E}">
        <p14:creationId xmlns:p14="http://schemas.microsoft.com/office/powerpoint/2010/main" val="2193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940" y="260648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Ожидаемые результаты реализации Концепции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7828" y="797510"/>
            <a:ext cx="110172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действуют эффективные механизмы стимулирования и поддержки непрерывного профессионального развития педагогических и управленческих кадров;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сфера дополнительного образования детей является привлекательной для инвестиций и предпринимательской инициативы;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созданы благоприятные условия для деятельности организаций негосударственного сектора, государственно-частного партнерства, инновационной активности, научно-производственной кооперации в сфере разработки развивающих предметно-пространственных сред и продукции для оснащения образовательных программ;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создана комплексная инфраструктура современного детства, удовлетворяющая общественным потребностям в воспитании, образовании, физическом развитии и оздоровлении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12612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9817"/>
            <a:ext cx="12188825" cy="93853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Указ Президента РФ от 07.05.2018 г. № 204</a:t>
            </a:r>
            <a:endParaRPr lang="ru-RU" b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7788" y="1456320"/>
            <a:ext cx="11449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«В </a:t>
            </a:r>
            <a:r>
              <a:rPr lang="ru-RU" sz="3200" dirty="0"/>
              <a:t>целях  осуществления  прорывного  научно-технологического  </a:t>
            </a:r>
            <a:r>
              <a:rPr lang="ru-RU" sz="3200" dirty="0" smtClean="0"/>
              <a:t>и социально-экономического </a:t>
            </a:r>
            <a:r>
              <a:rPr lang="ru-RU" sz="3200" dirty="0"/>
              <a:t>развития Российской Федерации,  </a:t>
            </a:r>
            <a:r>
              <a:rPr lang="ru-RU" sz="3200" dirty="0" smtClean="0"/>
              <a:t>увеличения численности  </a:t>
            </a:r>
            <a:r>
              <a:rPr lang="ru-RU" sz="3200" dirty="0"/>
              <a:t>населения  страны,  повышения  уровня  жизни  граждан</a:t>
            </a:r>
            <a:r>
              <a:rPr lang="ru-RU" sz="3200" dirty="0" smtClean="0"/>
              <a:t>, создания </a:t>
            </a:r>
            <a:r>
              <a:rPr lang="ru-RU" sz="3200" dirty="0"/>
              <a:t>комфортных условий для их проживания, а  также  условий  </a:t>
            </a:r>
            <a:r>
              <a:rPr lang="ru-RU" sz="3200" dirty="0" smtClean="0"/>
              <a:t>и возможностей  </a:t>
            </a:r>
            <a:r>
              <a:rPr lang="ru-RU" sz="3200" dirty="0"/>
              <a:t>для  самореализации  и  раскрытия   таланта   </a:t>
            </a:r>
            <a:r>
              <a:rPr lang="ru-RU" sz="3200" dirty="0" smtClean="0"/>
              <a:t>каждого человека…»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74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9817"/>
            <a:ext cx="12188825" cy="93853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909836" y="246922"/>
            <a:ext cx="9361040" cy="77599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Указ Президента РФ от 07.05.2018 г. № 204</a:t>
            </a:r>
            <a:endParaRPr lang="ru-RU" b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09836" y="836712"/>
            <a:ext cx="9159875" cy="29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21804" y="1022919"/>
            <a:ext cx="111612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демография;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здравоохранение;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образование;</a:t>
            </a:r>
            <a:endParaRPr lang="ru-RU" sz="2800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жилье </a:t>
            </a:r>
            <a:r>
              <a:rPr lang="ru-RU" sz="2800" dirty="0"/>
              <a:t>и городская </a:t>
            </a:r>
            <a:r>
              <a:rPr lang="ru-RU" sz="2800" dirty="0" smtClean="0"/>
              <a:t>среда;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экология;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безопасные </a:t>
            </a:r>
            <a:r>
              <a:rPr lang="ru-RU" sz="2800" dirty="0"/>
              <a:t>и качественные автомобильные </a:t>
            </a:r>
            <a:r>
              <a:rPr lang="ru-RU" sz="2800" dirty="0" smtClean="0"/>
              <a:t>дороги;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производительность </a:t>
            </a:r>
            <a:r>
              <a:rPr lang="ru-RU" sz="2800" dirty="0"/>
              <a:t>труда и поддержка </a:t>
            </a:r>
            <a:r>
              <a:rPr lang="ru-RU" sz="2800" dirty="0" smtClean="0"/>
              <a:t>занятости;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наука;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цифровая экономика;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культура;</a:t>
            </a: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малое </a:t>
            </a:r>
            <a:r>
              <a:rPr lang="ru-RU" sz="2800" dirty="0"/>
              <a:t>и среднее предпринимательство и </a:t>
            </a:r>
            <a:r>
              <a:rPr lang="ru-RU" sz="2800" dirty="0" smtClean="0"/>
              <a:t>поддержка индивидуальной предпринимательской инициативы;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международная кооперация и экспорт.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09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контраст 16x9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контрастным дизайном (широкоэкранный формат)</Template>
  <TotalTime>2095</TotalTime>
  <Words>3331</Words>
  <Application>Microsoft Office PowerPoint</Application>
  <PresentationFormat>Произвольный</PresentationFormat>
  <Paragraphs>225</Paragraphs>
  <Slides>39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Aharoni</vt:lpstr>
      <vt:lpstr>Arial</vt:lpstr>
      <vt:lpstr>Calibri</vt:lpstr>
      <vt:lpstr>Franklin Gothic Medium</vt:lpstr>
      <vt:lpstr>Gill Sans</vt:lpstr>
      <vt:lpstr>Helvetica</vt:lpstr>
      <vt:lpstr>Helvetica Neue</vt:lpstr>
      <vt:lpstr>Trebuchet MS</vt:lpstr>
      <vt:lpstr>Деловой контраст 16x9</vt:lpstr>
      <vt:lpstr>  «Образование будущего начинается сейчас»</vt:lpstr>
      <vt:lpstr>Правовыми основами деятельности существующей сферы ДО являются:</vt:lpstr>
      <vt:lpstr>Приказ Министерства просвещения Российской Федерации от 09.11.2018 г. № 196 с изменениями на 30.09.2020</vt:lpstr>
      <vt:lpstr>Приказ Министерства просвещения Российской Федерации от 09.11.2018 г. № 196 с изменениями на 30.09.2020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Национальный проект "Образование"  цель, задачи, направления реализации</vt:lpstr>
      <vt:lpstr>Цель, задачи и дополнительные показатели</vt:lpstr>
      <vt:lpstr>Структура национального проекта</vt:lpstr>
      <vt:lpstr>Публичная декларация целей и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«Будущее образования и навыков: Образование 2030»</vt:lpstr>
      <vt:lpstr>Смена курса</vt:lpstr>
      <vt:lpstr>Необходимость новых решений в стремительно меняющемся мире</vt:lpstr>
      <vt:lpstr>Потребность в более широком спектре знаний, навыков и личностных характеристик</vt:lpstr>
      <vt:lpstr>«Будущее образования и навыков: Образование 2030</vt:lpstr>
      <vt:lpstr>«Будущее образования и навыков: Образование 2030</vt:lpstr>
      <vt:lpstr>12 принципов проектирования образовательной программы, которые прошли проверку временем в различных культурах и контекстах </vt:lpstr>
      <vt:lpstr>12 принципов проектирования образовательной программы, которые прошли проверку временем в различных культурах и контекстах</vt:lpstr>
      <vt:lpstr>12 принципов проектирования образовательной программы, которые прошли проверку временем в различных культурах и контекстах</vt:lpstr>
      <vt:lpstr>Пути развития ДДТ № 1</vt:lpstr>
      <vt:lpstr>Пути развития учреждения </vt:lpstr>
      <vt:lpstr>Критерии выбора</vt:lpstr>
      <vt:lpstr>Личные качества</vt:lpstr>
      <vt:lpstr>Предложения</vt:lpstr>
      <vt:lpstr>Возможные направления и перспективы развития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"Образование"  цель, задачи, направления реализации</dc:title>
  <dc:creator>Надежда</dc:creator>
  <cp:lastModifiedBy>HP</cp:lastModifiedBy>
  <cp:revision>227</cp:revision>
  <cp:lastPrinted>2019-04-24T08:00:52Z</cp:lastPrinted>
  <dcterms:created xsi:type="dcterms:W3CDTF">2019-02-16T08:34:56Z</dcterms:created>
  <dcterms:modified xsi:type="dcterms:W3CDTF">2021-02-27T05:52:31Z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