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74" r:id="rId8"/>
    <p:sldId id="275" r:id="rId9"/>
    <p:sldId id="276" r:id="rId10"/>
    <p:sldId id="277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8" r:id="rId21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6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1CE407-FD5D-435E-962F-95E48E38444F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BBBB35-003E-4F66-A1F3-FE5900E2A3A1}">
      <dgm:prSet phldrT="[Текст]" custT="1"/>
      <dgm:spPr>
        <a:solidFill>
          <a:srgbClr val="DFE68A"/>
        </a:solidFill>
        <a:ln>
          <a:solidFill>
            <a:srgbClr val="FFFF00"/>
          </a:solidFill>
        </a:ln>
      </dgm:spPr>
      <dgm:t>
        <a:bodyPr/>
        <a:lstStyle/>
        <a:p>
          <a:r>
            <a:rPr lang="ru-RU" sz="2800" b="1" strike="noStrike" spc="-1" dirty="0">
              <a:solidFill>
                <a:schemeClr val="tx1"/>
              </a:solidFill>
              <a:latin typeface="Corbel Light" panose="020B0303020204020204" pitchFamily="34" charset="0"/>
            </a:rPr>
            <a:t>Повышать</a:t>
          </a:r>
          <a:endParaRPr lang="ru-RU" sz="2800" b="1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C9A0BBF8-CD3F-4049-AFA0-72F58F9BFC48}" type="parTrans" cxnId="{6609389B-EE7A-4771-A6DC-6F1FBF037B42}">
      <dgm:prSet/>
      <dgm:spPr/>
      <dgm:t>
        <a:bodyPr/>
        <a:lstStyle/>
        <a:p>
          <a:endParaRPr lang="ru-RU"/>
        </a:p>
      </dgm:t>
    </dgm:pt>
    <dgm:pt modelId="{F32B58E5-C448-4BCC-81C9-7E0FDA47172C}" type="sibTrans" cxnId="{6609389B-EE7A-4771-A6DC-6F1FBF037B42}">
      <dgm:prSet/>
      <dgm:spPr/>
      <dgm:t>
        <a:bodyPr/>
        <a:lstStyle/>
        <a:p>
          <a:endParaRPr lang="ru-RU"/>
        </a:p>
      </dgm:t>
    </dgm:pt>
    <dgm:pt modelId="{E16C7FAF-EBBE-4CC0-BA64-6778A1FC8861}">
      <dgm:prSet phldrT="[Текст]" custT="1"/>
      <dgm:spPr>
        <a:solidFill>
          <a:srgbClr val="DFE68A"/>
        </a:solidFill>
      </dgm:spPr>
      <dgm:t>
        <a:bodyPr/>
        <a:lstStyle/>
        <a:p>
          <a:r>
            <a:rPr lang="ru-RU" sz="2400" b="0" strike="noStrike" spc="-1" dirty="0">
              <a:solidFill>
                <a:schemeClr val="tx1"/>
              </a:solidFill>
              <a:latin typeface="Times New Roman"/>
            </a:rPr>
            <a:t>качество профессиональной</a:t>
          </a:r>
        </a:p>
        <a:p>
          <a:r>
            <a:rPr lang="ru-RU" sz="2400" b="0" strike="noStrike" spc="-1" dirty="0">
              <a:solidFill>
                <a:schemeClr val="tx1"/>
              </a:solidFill>
              <a:latin typeface="Times New Roman"/>
            </a:rPr>
            <a:t>деятельности </a:t>
          </a:r>
          <a:endParaRPr lang="ru-RU" sz="2400" dirty="0">
            <a:solidFill>
              <a:schemeClr val="tx1"/>
            </a:solidFill>
          </a:endParaRPr>
        </a:p>
      </dgm:t>
    </dgm:pt>
    <dgm:pt modelId="{E95DDBC0-9527-426B-A8C9-AB433D004AB8}" type="parTrans" cxnId="{CF2A7705-3367-46DF-ADF4-D94AE01843C5}">
      <dgm:prSet/>
      <dgm:spPr/>
      <dgm:t>
        <a:bodyPr/>
        <a:lstStyle/>
        <a:p>
          <a:endParaRPr lang="ru-RU"/>
        </a:p>
      </dgm:t>
    </dgm:pt>
    <dgm:pt modelId="{56882C5F-E56A-40E0-811D-92E1FDE5D7B9}" type="sibTrans" cxnId="{CF2A7705-3367-46DF-ADF4-D94AE01843C5}">
      <dgm:prSet/>
      <dgm:spPr/>
      <dgm:t>
        <a:bodyPr/>
        <a:lstStyle/>
        <a:p>
          <a:endParaRPr lang="ru-RU"/>
        </a:p>
      </dgm:t>
    </dgm:pt>
    <dgm:pt modelId="{36A97335-9717-4C75-83AC-09B59E84FD3B}">
      <dgm:prSet phldrT="[Текст]" custT="1"/>
      <dgm:spPr>
        <a:solidFill>
          <a:srgbClr val="DFE68A"/>
        </a:solidFill>
      </dgm:spPr>
      <dgm:t>
        <a:bodyPr/>
        <a:lstStyle/>
        <a:p>
          <a:r>
            <a:rPr lang="ru-RU" sz="2400" b="0" strike="noStrike" spc="-1" dirty="0">
              <a:solidFill>
                <a:schemeClr val="tx1"/>
              </a:solidFill>
              <a:latin typeface="Times New Roman"/>
            </a:rPr>
            <a:t>профессиональные компетенции</a:t>
          </a:r>
          <a:endParaRPr lang="ru-RU" sz="2400" dirty="0">
            <a:solidFill>
              <a:schemeClr val="tx1"/>
            </a:solidFill>
          </a:endParaRPr>
        </a:p>
      </dgm:t>
    </dgm:pt>
    <dgm:pt modelId="{75EF2B5D-35C3-4E06-9C78-A64ECE446499}" type="parTrans" cxnId="{4A3E4982-07D4-4F78-B20F-E0B4F3A561C6}">
      <dgm:prSet/>
      <dgm:spPr/>
      <dgm:t>
        <a:bodyPr/>
        <a:lstStyle/>
        <a:p>
          <a:endParaRPr lang="ru-RU"/>
        </a:p>
      </dgm:t>
    </dgm:pt>
    <dgm:pt modelId="{672A404D-C68C-419C-85B0-58239372EA8C}" type="sibTrans" cxnId="{4A3E4982-07D4-4F78-B20F-E0B4F3A561C6}">
      <dgm:prSet/>
      <dgm:spPr/>
      <dgm:t>
        <a:bodyPr/>
        <a:lstStyle/>
        <a:p>
          <a:endParaRPr lang="ru-RU"/>
        </a:p>
      </dgm:t>
    </dgm:pt>
    <dgm:pt modelId="{AE258EC5-4870-4169-B478-105C1EB0C6EB}">
      <dgm:prSet phldrT="[Текст]"/>
      <dgm:spPr>
        <a:solidFill>
          <a:srgbClr val="DFE68A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???</a:t>
          </a:r>
        </a:p>
      </dgm:t>
    </dgm:pt>
    <dgm:pt modelId="{52A18E99-BA6F-481B-B2B5-1452DB2E9BCB}" type="parTrans" cxnId="{99D728F4-1D21-4F5C-A251-1BC6017CB500}">
      <dgm:prSet/>
      <dgm:spPr/>
      <dgm:t>
        <a:bodyPr/>
        <a:lstStyle/>
        <a:p>
          <a:endParaRPr lang="ru-RU"/>
        </a:p>
      </dgm:t>
    </dgm:pt>
    <dgm:pt modelId="{B6532B53-4184-4702-AA4F-094E6508465F}" type="sibTrans" cxnId="{99D728F4-1D21-4F5C-A251-1BC6017CB500}">
      <dgm:prSet/>
      <dgm:spPr/>
      <dgm:t>
        <a:bodyPr/>
        <a:lstStyle/>
        <a:p>
          <a:endParaRPr lang="ru-RU"/>
        </a:p>
      </dgm:t>
    </dgm:pt>
    <dgm:pt modelId="{3F17C103-116E-4E41-A08F-FDAD064F8081}" type="pres">
      <dgm:prSet presAssocID="{AF1CE407-FD5D-435E-962F-95E48E38444F}" presName="composite" presStyleCnt="0">
        <dgm:presLayoutVars>
          <dgm:chMax val="1"/>
          <dgm:dir/>
          <dgm:resizeHandles val="exact"/>
        </dgm:presLayoutVars>
      </dgm:prSet>
      <dgm:spPr/>
    </dgm:pt>
    <dgm:pt modelId="{2E39E9DF-49A7-4865-B590-040987A9FAF2}" type="pres">
      <dgm:prSet presAssocID="{8FBBBB35-003E-4F66-A1F3-FE5900E2A3A1}" presName="roof" presStyleLbl="dkBgShp" presStyleIdx="0" presStyleCnt="2" custLinFactNeighborY="2948"/>
      <dgm:spPr/>
    </dgm:pt>
    <dgm:pt modelId="{F7A91CF8-0217-4B12-B08B-64C1DE71A5C1}" type="pres">
      <dgm:prSet presAssocID="{8FBBBB35-003E-4F66-A1F3-FE5900E2A3A1}" presName="pillars" presStyleCnt="0"/>
      <dgm:spPr/>
    </dgm:pt>
    <dgm:pt modelId="{31F7D76B-6B1E-4151-A1FA-95F35939A39C}" type="pres">
      <dgm:prSet presAssocID="{8FBBBB35-003E-4F66-A1F3-FE5900E2A3A1}" presName="pillar1" presStyleLbl="node1" presStyleIdx="0" presStyleCnt="3" custScaleX="145135" custScaleY="99380">
        <dgm:presLayoutVars>
          <dgm:bulletEnabled val="1"/>
        </dgm:presLayoutVars>
      </dgm:prSet>
      <dgm:spPr/>
    </dgm:pt>
    <dgm:pt modelId="{D9B90113-BB2E-4A89-9F7F-D913CDAF201E}" type="pres">
      <dgm:prSet presAssocID="{36A97335-9717-4C75-83AC-09B59E84FD3B}" presName="pillarX" presStyleLbl="node1" presStyleIdx="1" presStyleCnt="3" custScaleX="146653" custScaleY="106256">
        <dgm:presLayoutVars>
          <dgm:bulletEnabled val="1"/>
        </dgm:presLayoutVars>
      </dgm:prSet>
      <dgm:spPr/>
    </dgm:pt>
    <dgm:pt modelId="{8EEBF17B-20B3-4EE5-839C-32642A203B18}" type="pres">
      <dgm:prSet presAssocID="{AE258EC5-4870-4169-B478-105C1EB0C6EB}" presName="pillarX" presStyleLbl="node1" presStyleIdx="2" presStyleCnt="3" custScaleX="88619" custLinFactNeighborX="786" custLinFactNeighborY="627">
        <dgm:presLayoutVars>
          <dgm:bulletEnabled val="1"/>
        </dgm:presLayoutVars>
      </dgm:prSet>
      <dgm:spPr/>
    </dgm:pt>
    <dgm:pt modelId="{BA0ED21F-DB57-4182-B3BD-F3053E213450}" type="pres">
      <dgm:prSet presAssocID="{8FBBBB35-003E-4F66-A1F3-FE5900E2A3A1}" presName="base" presStyleLbl="dkBgShp" presStyleIdx="1" presStyleCnt="2"/>
      <dgm:spPr>
        <a:solidFill>
          <a:srgbClr val="FFFF00"/>
        </a:solidFill>
      </dgm:spPr>
    </dgm:pt>
  </dgm:ptLst>
  <dgm:cxnLst>
    <dgm:cxn modelId="{CF2A7705-3367-46DF-ADF4-D94AE01843C5}" srcId="{8FBBBB35-003E-4F66-A1F3-FE5900E2A3A1}" destId="{E16C7FAF-EBBE-4CC0-BA64-6778A1FC8861}" srcOrd="0" destOrd="0" parTransId="{E95DDBC0-9527-426B-A8C9-AB433D004AB8}" sibTransId="{56882C5F-E56A-40E0-811D-92E1FDE5D7B9}"/>
    <dgm:cxn modelId="{43B05C10-90A5-4CE4-95C6-5B291AEE00E3}" type="presOf" srcId="{AE258EC5-4870-4169-B478-105C1EB0C6EB}" destId="{8EEBF17B-20B3-4EE5-839C-32642A203B18}" srcOrd="0" destOrd="0" presId="urn:microsoft.com/office/officeart/2005/8/layout/hList3"/>
    <dgm:cxn modelId="{4A3E4982-07D4-4F78-B20F-E0B4F3A561C6}" srcId="{8FBBBB35-003E-4F66-A1F3-FE5900E2A3A1}" destId="{36A97335-9717-4C75-83AC-09B59E84FD3B}" srcOrd="1" destOrd="0" parTransId="{75EF2B5D-35C3-4E06-9C78-A64ECE446499}" sibTransId="{672A404D-C68C-419C-85B0-58239372EA8C}"/>
    <dgm:cxn modelId="{6609389B-EE7A-4771-A6DC-6F1FBF037B42}" srcId="{AF1CE407-FD5D-435E-962F-95E48E38444F}" destId="{8FBBBB35-003E-4F66-A1F3-FE5900E2A3A1}" srcOrd="0" destOrd="0" parTransId="{C9A0BBF8-CD3F-4049-AFA0-72F58F9BFC48}" sibTransId="{F32B58E5-C448-4BCC-81C9-7E0FDA47172C}"/>
    <dgm:cxn modelId="{02C16ECA-F2C1-41E6-B576-07D14D14A9A6}" type="presOf" srcId="{E16C7FAF-EBBE-4CC0-BA64-6778A1FC8861}" destId="{31F7D76B-6B1E-4151-A1FA-95F35939A39C}" srcOrd="0" destOrd="0" presId="urn:microsoft.com/office/officeart/2005/8/layout/hList3"/>
    <dgm:cxn modelId="{07B05ED3-462C-4F31-AA22-05A41614D9ED}" type="presOf" srcId="{8FBBBB35-003E-4F66-A1F3-FE5900E2A3A1}" destId="{2E39E9DF-49A7-4865-B590-040987A9FAF2}" srcOrd="0" destOrd="0" presId="urn:microsoft.com/office/officeart/2005/8/layout/hList3"/>
    <dgm:cxn modelId="{65FCC0D7-9435-4F7E-8704-9C69305A76BF}" type="presOf" srcId="{36A97335-9717-4C75-83AC-09B59E84FD3B}" destId="{D9B90113-BB2E-4A89-9F7F-D913CDAF201E}" srcOrd="0" destOrd="0" presId="urn:microsoft.com/office/officeart/2005/8/layout/hList3"/>
    <dgm:cxn modelId="{DC2D8ED8-9D18-49A4-82E9-C5185E3909AB}" type="presOf" srcId="{AF1CE407-FD5D-435E-962F-95E48E38444F}" destId="{3F17C103-116E-4E41-A08F-FDAD064F8081}" srcOrd="0" destOrd="0" presId="urn:microsoft.com/office/officeart/2005/8/layout/hList3"/>
    <dgm:cxn modelId="{99D728F4-1D21-4F5C-A251-1BC6017CB500}" srcId="{8FBBBB35-003E-4F66-A1F3-FE5900E2A3A1}" destId="{AE258EC5-4870-4169-B478-105C1EB0C6EB}" srcOrd="2" destOrd="0" parTransId="{52A18E99-BA6F-481B-B2B5-1452DB2E9BCB}" sibTransId="{B6532B53-4184-4702-AA4F-094E6508465F}"/>
    <dgm:cxn modelId="{B778276F-492B-4725-86CA-64050B005443}" type="presParOf" srcId="{3F17C103-116E-4E41-A08F-FDAD064F8081}" destId="{2E39E9DF-49A7-4865-B590-040987A9FAF2}" srcOrd="0" destOrd="0" presId="urn:microsoft.com/office/officeart/2005/8/layout/hList3"/>
    <dgm:cxn modelId="{76CBB93E-F8C1-40B6-8186-7CF1605668A4}" type="presParOf" srcId="{3F17C103-116E-4E41-A08F-FDAD064F8081}" destId="{F7A91CF8-0217-4B12-B08B-64C1DE71A5C1}" srcOrd="1" destOrd="0" presId="urn:microsoft.com/office/officeart/2005/8/layout/hList3"/>
    <dgm:cxn modelId="{95D03AB5-70E4-4FF3-A962-9B87271D74B0}" type="presParOf" srcId="{F7A91CF8-0217-4B12-B08B-64C1DE71A5C1}" destId="{31F7D76B-6B1E-4151-A1FA-95F35939A39C}" srcOrd="0" destOrd="0" presId="urn:microsoft.com/office/officeart/2005/8/layout/hList3"/>
    <dgm:cxn modelId="{6515259D-13CC-41E1-80E6-EE092F0AE5DD}" type="presParOf" srcId="{F7A91CF8-0217-4B12-B08B-64C1DE71A5C1}" destId="{D9B90113-BB2E-4A89-9F7F-D913CDAF201E}" srcOrd="1" destOrd="0" presId="urn:microsoft.com/office/officeart/2005/8/layout/hList3"/>
    <dgm:cxn modelId="{7D802B29-4F2F-4CAD-9554-972C4D14BB6B}" type="presParOf" srcId="{F7A91CF8-0217-4B12-B08B-64C1DE71A5C1}" destId="{8EEBF17B-20B3-4EE5-839C-32642A203B18}" srcOrd="2" destOrd="0" presId="urn:microsoft.com/office/officeart/2005/8/layout/hList3"/>
    <dgm:cxn modelId="{0006EACA-41BD-4400-9408-E39A3D94E8B8}" type="presParOf" srcId="{3F17C103-116E-4E41-A08F-FDAD064F8081}" destId="{BA0ED21F-DB57-4182-B3BD-F3053E21345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7D4759-0A6A-416B-A4E8-7B3508C2D4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9F4A4A-A39B-4626-85FA-4DC993D6B7EA}">
      <dgm:prSet phldrT="[Текст]"/>
      <dgm:spPr>
        <a:solidFill>
          <a:srgbClr val="DFE68A"/>
        </a:solidFill>
      </dgm:spPr>
      <dgm:t>
        <a:bodyPr/>
        <a:lstStyle/>
        <a:p>
          <a:r>
            <a:rPr lang="ru-RU" b="0" strike="noStrike" spc="-1" dirty="0">
              <a:solidFill>
                <a:schemeClr val="tx1"/>
              </a:solidFill>
              <a:latin typeface="Corbel Light" panose="020B0303020204020204" pitchFamily="34" charset="0"/>
            </a:rPr>
            <a:t>отслеживание педагогом результатов своей профессиональной деятельности</a:t>
          </a:r>
          <a:endParaRPr lang="ru-RU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474A2FF1-7F0D-41D5-8ED2-3C7C3BEB1535}" type="parTrans" cxnId="{EF2753E2-BE77-48E5-8D30-AEFBBB61E01B}">
      <dgm:prSet/>
      <dgm:spPr/>
      <dgm:t>
        <a:bodyPr/>
        <a:lstStyle/>
        <a:p>
          <a:endParaRPr lang="ru-RU"/>
        </a:p>
      </dgm:t>
    </dgm:pt>
    <dgm:pt modelId="{7E2C409F-CD9D-4711-BEF2-DE36542DDEE6}" type="sibTrans" cxnId="{EF2753E2-BE77-48E5-8D30-AEFBBB61E01B}">
      <dgm:prSet/>
      <dgm:spPr/>
      <dgm:t>
        <a:bodyPr/>
        <a:lstStyle/>
        <a:p>
          <a:endParaRPr lang="ru-RU"/>
        </a:p>
      </dgm:t>
    </dgm:pt>
    <dgm:pt modelId="{B4C0E77E-52FD-44D4-AB53-0D286055FB23}">
      <dgm:prSet phldrT="[Текст]"/>
      <dgm:spPr>
        <a:solidFill>
          <a:srgbClr val="DFE68A"/>
        </a:solidFill>
      </dgm:spPr>
      <dgm:t>
        <a:bodyPr/>
        <a:lstStyle/>
        <a:p>
          <a:r>
            <a:rPr lang="ru-RU" b="0" strike="noStrike" spc="-1" dirty="0">
              <a:solidFill>
                <a:schemeClr val="tx1"/>
              </a:solidFill>
              <a:latin typeface="Corbel Light" panose="020B0303020204020204" pitchFamily="34" charset="0"/>
            </a:rPr>
            <a:t>установление причинно-следственных связей между + и  -</a:t>
          </a:r>
          <a:endParaRPr lang="ru-RU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80AD36C5-E9D9-4FE4-A75B-0DE07C7E904F}" type="parTrans" cxnId="{963A326E-3DEC-4FBB-94C0-4E1B167C65CF}">
      <dgm:prSet/>
      <dgm:spPr/>
      <dgm:t>
        <a:bodyPr/>
        <a:lstStyle/>
        <a:p>
          <a:endParaRPr lang="ru-RU"/>
        </a:p>
      </dgm:t>
    </dgm:pt>
    <dgm:pt modelId="{7BB6679F-4F69-42B2-90B1-75176CD3D217}" type="sibTrans" cxnId="{963A326E-3DEC-4FBB-94C0-4E1B167C65CF}">
      <dgm:prSet/>
      <dgm:spPr/>
      <dgm:t>
        <a:bodyPr/>
        <a:lstStyle/>
        <a:p>
          <a:endParaRPr lang="ru-RU"/>
        </a:p>
      </dgm:t>
    </dgm:pt>
    <dgm:pt modelId="{0AD1C0FF-A6D7-4687-9772-3D250800B19F}">
      <dgm:prSet phldrT="[Текст]"/>
      <dgm:spPr>
        <a:solidFill>
          <a:srgbClr val="DFE68A"/>
        </a:solidFill>
      </dgm:spPr>
      <dgm:t>
        <a:bodyPr/>
        <a:lstStyle/>
        <a:p>
          <a:r>
            <a:rPr lang="ru-RU" b="0" strike="noStrike" spc="-1" dirty="0">
              <a:solidFill>
                <a:schemeClr val="tx1"/>
              </a:solidFill>
              <a:latin typeface="Corbel Light" panose="020B0303020204020204" pitchFamily="34" charset="0"/>
            </a:rPr>
            <a:t>определение путей дальнейшего совершенствования профессиональной деятельности</a:t>
          </a:r>
          <a:endParaRPr lang="ru-RU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97CD0D52-CC0F-444A-9630-31526784B635}" type="parTrans" cxnId="{7A8C5166-DF37-4CE6-BFB9-3BB6F14473E8}">
      <dgm:prSet/>
      <dgm:spPr/>
      <dgm:t>
        <a:bodyPr/>
        <a:lstStyle/>
        <a:p>
          <a:endParaRPr lang="ru-RU"/>
        </a:p>
      </dgm:t>
    </dgm:pt>
    <dgm:pt modelId="{9769D48C-BBDF-468D-966E-83669BAE471D}" type="sibTrans" cxnId="{7A8C5166-DF37-4CE6-BFB9-3BB6F14473E8}">
      <dgm:prSet/>
      <dgm:spPr/>
      <dgm:t>
        <a:bodyPr/>
        <a:lstStyle/>
        <a:p>
          <a:endParaRPr lang="ru-RU"/>
        </a:p>
      </dgm:t>
    </dgm:pt>
    <dgm:pt modelId="{A0F46C25-10FC-4760-BC56-032E712DA632}">
      <dgm:prSet phldrT="[Текст]"/>
      <dgm:spPr>
        <a:solidFill>
          <a:srgbClr val="DFE68A"/>
        </a:solidFill>
      </dgm:spPr>
      <dgm:t>
        <a:bodyPr/>
        <a:lstStyle/>
        <a:p>
          <a:r>
            <a:rPr lang="ru-RU" b="0" strike="noStrike" spc="-1" dirty="0">
              <a:solidFill>
                <a:schemeClr val="tx1"/>
              </a:solidFill>
              <a:latin typeface="Corbel Light" panose="020B0303020204020204" pitchFamily="34" charset="0"/>
            </a:rPr>
            <a:t>повышения компетентности</a:t>
          </a:r>
          <a:endParaRPr lang="ru-RU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38D8BE96-DE03-46A3-87D6-C0501EA445A4}" type="parTrans" cxnId="{04527255-8888-4DE2-843F-3FBA07415A92}">
      <dgm:prSet/>
      <dgm:spPr/>
      <dgm:t>
        <a:bodyPr/>
        <a:lstStyle/>
        <a:p>
          <a:endParaRPr lang="ru-RU"/>
        </a:p>
      </dgm:t>
    </dgm:pt>
    <dgm:pt modelId="{B68719F5-A95F-4709-A337-0589FB3956DC}" type="sibTrans" cxnId="{04527255-8888-4DE2-843F-3FBA07415A92}">
      <dgm:prSet/>
      <dgm:spPr/>
      <dgm:t>
        <a:bodyPr/>
        <a:lstStyle/>
        <a:p>
          <a:endParaRPr lang="ru-RU"/>
        </a:p>
      </dgm:t>
    </dgm:pt>
    <dgm:pt modelId="{09E9C187-29A8-40AB-8636-93FD522CFB21}" type="pres">
      <dgm:prSet presAssocID="{967D4759-0A6A-416B-A4E8-7B3508C2D42E}" presName="Name0" presStyleCnt="0">
        <dgm:presLayoutVars>
          <dgm:chMax val="7"/>
          <dgm:chPref val="7"/>
          <dgm:dir/>
        </dgm:presLayoutVars>
      </dgm:prSet>
      <dgm:spPr/>
    </dgm:pt>
    <dgm:pt modelId="{DD71025A-84B1-4F2D-B3D8-CFA5D548AAA3}" type="pres">
      <dgm:prSet presAssocID="{967D4759-0A6A-416B-A4E8-7B3508C2D42E}" presName="Name1" presStyleCnt="0"/>
      <dgm:spPr/>
    </dgm:pt>
    <dgm:pt modelId="{45020F80-965C-4C32-83DA-CCF1484D53E2}" type="pres">
      <dgm:prSet presAssocID="{967D4759-0A6A-416B-A4E8-7B3508C2D42E}" presName="cycle" presStyleCnt="0"/>
      <dgm:spPr/>
    </dgm:pt>
    <dgm:pt modelId="{0FBBA207-633A-43CF-BB0A-23288FB37E36}" type="pres">
      <dgm:prSet presAssocID="{967D4759-0A6A-416B-A4E8-7B3508C2D42E}" presName="srcNode" presStyleLbl="node1" presStyleIdx="0" presStyleCnt="4"/>
      <dgm:spPr/>
    </dgm:pt>
    <dgm:pt modelId="{706C61AC-A1E0-4FAD-A202-7A1B0F8E2CDF}" type="pres">
      <dgm:prSet presAssocID="{967D4759-0A6A-416B-A4E8-7B3508C2D42E}" presName="conn" presStyleLbl="parChTrans1D2" presStyleIdx="0" presStyleCnt="1"/>
      <dgm:spPr/>
    </dgm:pt>
    <dgm:pt modelId="{B0C976B4-6435-4775-8E1E-FBB0CF76C77E}" type="pres">
      <dgm:prSet presAssocID="{967D4759-0A6A-416B-A4E8-7B3508C2D42E}" presName="extraNode" presStyleLbl="node1" presStyleIdx="0" presStyleCnt="4"/>
      <dgm:spPr/>
    </dgm:pt>
    <dgm:pt modelId="{10EACE18-E968-4FF7-8B6C-62F063BD1E36}" type="pres">
      <dgm:prSet presAssocID="{967D4759-0A6A-416B-A4E8-7B3508C2D42E}" presName="dstNode" presStyleLbl="node1" presStyleIdx="0" presStyleCnt="4"/>
      <dgm:spPr/>
    </dgm:pt>
    <dgm:pt modelId="{CCBDBD8B-2FDC-4671-AC6F-7160C2B5A2CF}" type="pres">
      <dgm:prSet presAssocID="{619F4A4A-A39B-4626-85FA-4DC993D6B7EA}" presName="text_1" presStyleLbl="node1" presStyleIdx="0" presStyleCnt="4">
        <dgm:presLayoutVars>
          <dgm:bulletEnabled val="1"/>
        </dgm:presLayoutVars>
      </dgm:prSet>
      <dgm:spPr/>
    </dgm:pt>
    <dgm:pt modelId="{6DB4EF39-CB95-4536-B02A-22D0948598EB}" type="pres">
      <dgm:prSet presAssocID="{619F4A4A-A39B-4626-85FA-4DC993D6B7EA}" presName="accent_1" presStyleCnt="0"/>
      <dgm:spPr/>
    </dgm:pt>
    <dgm:pt modelId="{2950549D-8CC9-462A-89FA-A24365466E85}" type="pres">
      <dgm:prSet presAssocID="{619F4A4A-A39B-4626-85FA-4DC993D6B7EA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28259E5-63DE-44FC-AAE0-CBC320A53165}" type="pres">
      <dgm:prSet presAssocID="{B4C0E77E-52FD-44D4-AB53-0D286055FB23}" presName="text_2" presStyleLbl="node1" presStyleIdx="1" presStyleCnt="4">
        <dgm:presLayoutVars>
          <dgm:bulletEnabled val="1"/>
        </dgm:presLayoutVars>
      </dgm:prSet>
      <dgm:spPr/>
    </dgm:pt>
    <dgm:pt modelId="{36DF4658-5D8C-48A1-BA00-AFBEE218CAE9}" type="pres">
      <dgm:prSet presAssocID="{B4C0E77E-52FD-44D4-AB53-0D286055FB23}" presName="accent_2" presStyleCnt="0"/>
      <dgm:spPr/>
    </dgm:pt>
    <dgm:pt modelId="{C4632F99-7907-492A-9EEB-AC107F17E592}" type="pres">
      <dgm:prSet presAssocID="{B4C0E77E-52FD-44D4-AB53-0D286055FB23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2AF60A5-FBBA-4ABD-83B8-4AA6FF10BB6D}" type="pres">
      <dgm:prSet presAssocID="{0AD1C0FF-A6D7-4687-9772-3D250800B19F}" presName="text_3" presStyleLbl="node1" presStyleIdx="2" presStyleCnt="4">
        <dgm:presLayoutVars>
          <dgm:bulletEnabled val="1"/>
        </dgm:presLayoutVars>
      </dgm:prSet>
      <dgm:spPr/>
    </dgm:pt>
    <dgm:pt modelId="{6237D244-ED2C-4688-8AD8-4EC257B501E2}" type="pres">
      <dgm:prSet presAssocID="{0AD1C0FF-A6D7-4687-9772-3D250800B19F}" presName="accent_3" presStyleCnt="0"/>
      <dgm:spPr/>
    </dgm:pt>
    <dgm:pt modelId="{150C4170-5884-486E-A113-F5F2959FFEBD}" type="pres">
      <dgm:prSet presAssocID="{0AD1C0FF-A6D7-4687-9772-3D250800B19F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9BBAE1A-6C08-4811-B940-8A239A90C148}" type="pres">
      <dgm:prSet presAssocID="{A0F46C25-10FC-4760-BC56-032E712DA632}" presName="text_4" presStyleLbl="node1" presStyleIdx="3" presStyleCnt="4" custLinFactNeighborX="-509">
        <dgm:presLayoutVars>
          <dgm:bulletEnabled val="1"/>
        </dgm:presLayoutVars>
      </dgm:prSet>
      <dgm:spPr/>
    </dgm:pt>
    <dgm:pt modelId="{E55C43C4-9F13-4883-BD77-588F093AA2CC}" type="pres">
      <dgm:prSet presAssocID="{A0F46C25-10FC-4760-BC56-032E712DA632}" presName="accent_4" presStyleCnt="0"/>
      <dgm:spPr/>
    </dgm:pt>
    <dgm:pt modelId="{17A90A10-DAD1-4C12-A73A-E49E1C2DF7BB}" type="pres">
      <dgm:prSet presAssocID="{A0F46C25-10FC-4760-BC56-032E712DA632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B790712-D7DD-491C-9C02-CDE75F199D33}" type="presOf" srcId="{0AD1C0FF-A6D7-4687-9772-3D250800B19F}" destId="{22AF60A5-FBBA-4ABD-83B8-4AA6FF10BB6D}" srcOrd="0" destOrd="0" presId="urn:microsoft.com/office/officeart/2008/layout/VerticalCurvedList"/>
    <dgm:cxn modelId="{A9CA9831-37D7-4B0F-898C-DD0BAB95B03D}" type="presOf" srcId="{619F4A4A-A39B-4626-85FA-4DC993D6B7EA}" destId="{CCBDBD8B-2FDC-4671-AC6F-7160C2B5A2CF}" srcOrd="0" destOrd="0" presId="urn:microsoft.com/office/officeart/2008/layout/VerticalCurvedList"/>
    <dgm:cxn modelId="{2B3CFD63-C59D-4C0F-B5C4-79F3529A8208}" type="presOf" srcId="{A0F46C25-10FC-4760-BC56-032E712DA632}" destId="{A9BBAE1A-6C08-4811-B940-8A239A90C148}" srcOrd="0" destOrd="0" presId="urn:microsoft.com/office/officeart/2008/layout/VerticalCurvedList"/>
    <dgm:cxn modelId="{7A8C5166-DF37-4CE6-BFB9-3BB6F14473E8}" srcId="{967D4759-0A6A-416B-A4E8-7B3508C2D42E}" destId="{0AD1C0FF-A6D7-4687-9772-3D250800B19F}" srcOrd="2" destOrd="0" parTransId="{97CD0D52-CC0F-444A-9630-31526784B635}" sibTransId="{9769D48C-BBDF-468D-966E-83669BAE471D}"/>
    <dgm:cxn modelId="{963A326E-3DEC-4FBB-94C0-4E1B167C65CF}" srcId="{967D4759-0A6A-416B-A4E8-7B3508C2D42E}" destId="{B4C0E77E-52FD-44D4-AB53-0D286055FB23}" srcOrd="1" destOrd="0" parTransId="{80AD36C5-E9D9-4FE4-A75B-0DE07C7E904F}" sibTransId="{7BB6679F-4F69-42B2-90B1-75176CD3D217}"/>
    <dgm:cxn modelId="{04527255-8888-4DE2-843F-3FBA07415A92}" srcId="{967D4759-0A6A-416B-A4E8-7B3508C2D42E}" destId="{A0F46C25-10FC-4760-BC56-032E712DA632}" srcOrd="3" destOrd="0" parTransId="{38D8BE96-DE03-46A3-87D6-C0501EA445A4}" sibTransId="{B68719F5-A95F-4709-A337-0589FB3956DC}"/>
    <dgm:cxn modelId="{85F2A958-8E60-40C6-AC45-2E13E4D5698B}" type="presOf" srcId="{B4C0E77E-52FD-44D4-AB53-0D286055FB23}" destId="{028259E5-63DE-44FC-AAE0-CBC320A53165}" srcOrd="0" destOrd="0" presId="urn:microsoft.com/office/officeart/2008/layout/VerticalCurvedList"/>
    <dgm:cxn modelId="{28B4BA9E-8FFE-410F-972B-249013342F1B}" type="presOf" srcId="{7E2C409F-CD9D-4711-BEF2-DE36542DDEE6}" destId="{706C61AC-A1E0-4FAD-A202-7A1B0F8E2CDF}" srcOrd="0" destOrd="0" presId="urn:microsoft.com/office/officeart/2008/layout/VerticalCurvedList"/>
    <dgm:cxn modelId="{0143F6CE-3672-4562-9A58-6B98E19992B4}" type="presOf" srcId="{967D4759-0A6A-416B-A4E8-7B3508C2D42E}" destId="{09E9C187-29A8-40AB-8636-93FD522CFB21}" srcOrd="0" destOrd="0" presId="urn:microsoft.com/office/officeart/2008/layout/VerticalCurvedList"/>
    <dgm:cxn modelId="{EF2753E2-BE77-48E5-8D30-AEFBBB61E01B}" srcId="{967D4759-0A6A-416B-A4E8-7B3508C2D42E}" destId="{619F4A4A-A39B-4626-85FA-4DC993D6B7EA}" srcOrd="0" destOrd="0" parTransId="{474A2FF1-7F0D-41D5-8ED2-3C7C3BEB1535}" sibTransId="{7E2C409F-CD9D-4711-BEF2-DE36542DDEE6}"/>
    <dgm:cxn modelId="{76D41AFF-C191-4F9E-AE3A-CDA018C1BDC2}" type="presParOf" srcId="{09E9C187-29A8-40AB-8636-93FD522CFB21}" destId="{DD71025A-84B1-4F2D-B3D8-CFA5D548AAA3}" srcOrd="0" destOrd="0" presId="urn:microsoft.com/office/officeart/2008/layout/VerticalCurvedList"/>
    <dgm:cxn modelId="{C6066413-5AB5-4082-8A6F-EE1E57F08BDB}" type="presParOf" srcId="{DD71025A-84B1-4F2D-B3D8-CFA5D548AAA3}" destId="{45020F80-965C-4C32-83DA-CCF1484D53E2}" srcOrd="0" destOrd="0" presId="urn:microsoft.com/office/officeart/2008/layout/VerticalCurvedList"/>
    <dgm:cxn modelId="{710304B8-1CF3-4A4C-904D-B227D59D8B84}" type="presParOf" srcId="{45020F80-965C-4C32-83DA-CCF1484D53E2}" destId="{0FBBA207-633A-43CF-BB0A-23288FB37E36}" srcOrd="0" destOrd="0" presId="urn:microsoft.com/office/officeart/2008/layout/VerticalCurvedList"/>
    <dgm:cxn modelId="{2B02E2DC-A2CD-4DD6-B03D-326A0D26F884}" type="presParOf" srcId="{45020F80-965C-4C32-83DA-CCF1484D53E2}" destId="{706C61AC-A1E0-4FAD-A202-7A1B0F8E2CDF}" srcOrd="1" destOrd="0" presId="urn:microsoft.com/office/officeart/2008/layout/VerticalCurvedList"/>
    <dgm:cxn modelId="{E4B6D7FF-30AD-4741-A9C0-F157EB835A7A}" type="presParOf" srcId="{45020F80-965C-4C32-83DA-CCF1484D53E2}" destId="{B0C976B4-6435-4775-8E1E-FBB0CF76C77E}" srcOrd="2" destOrd="0" presId="urn:microsoft.com/office/officeart/2008/layout/VerticalCurvedList"/>
    <dgm:cxn modelId="{4433FAAD-D7B7-4ED8-A0AD-D660A72210E9}" type="presParOf" srcId="{45020F80-965C-4C32-83DA-CCF1484D53E2}" destId="{10EACE18-E968-4FF7-8B6C-62F063BD1E36}" srcOrd="3" destOrd="0" presId="urn:microsoft.com/office/officeart/2008/layout/VerticalCurvedList"/>
    <dgm:cxn modelId="{1E78BEC4-8F78-47A4-AFA2-D2B5B4E01DDE}" type="presParOf" srcId="{DD71025A-84B1-4F2D-B3D8-CFA5D548AAA3}" destId="{CCBDBD8B-2FDC-4671-AC6F-7160C2B5A2CF}" srcOrd="1" destOrd="0" presId="urn:microsoft.com/office/officeart/2008/layout/VerticalCurvedList"/>
    <dgm:cxn modelId="{BE9D2637-5F02-4BA2-81C9-FF9D1F20BAF7}" type="presParOf" srcId="{DD71025A-84B1-4F2D-B3D8-CFA5D548AAA3}" destId="{6DB4EF39-CB95-4536-B02A-22D0948598EB}" srcOrd="2" destOrd="0" presId="urn:microsoft.com/office/officeart/2008/layout/VerticalCurvedList"/>
    <dgm:cxn modelId="{CBD6105E-F22B-454F-A002-42DD7EDCB2D9}" type="presParOf" srcId="{6DB4EF39-CB95-4536-B02A-22D0948598EB}" destId="{2950549D-8CC9-462A-89FA-A24365466E85}" srcOrd="0" destOrd="0" presId="urn:microsoft.com/office/officeart/2008/layout/VerticalCurvedList"/>
    <dgm:cxn modelId="{6D4940B5-364B-45BE-AAAE-C1F54BA4C1A7}" type="presParOf" srcId="{DD71025A-84B1-4F2D-B3D8-CFA5D548AAA3}" destId="{028259E5-63DE-44FC-AAE0-CBC320A53165}" srcOrd="3" destOrd="0" presId="urn:microsoft.com/office/officeart/2008/layout/VerticalCurvedList"/>
    <dgm:cxn modelId="{D27D2E6A-2536-48B6-9781-AD8D9FC6ED8A}" type="presParOf" srcId="{DD71025A-84B1-4F2D-B3D8-CFA5D548AAA3}" destId="{36DF4658-5D8C-48A1-BA00-AFBEE218CAE9}" srcOrd="4" destOrd="0" presId="urn:microsoft.com/office/officeart/2008/layout/VerticalCurvedList"/>
    <dgm:cxn modelId="{7C39CC7B-7D6D-4CE2-8D13-5F95A509A6C1}" type="presParOf" srcId="{36DF4658-5D8C-48A1-BA00-AFBEE218CAE9}" destId="{C4632F99-7907-492A-9EEB-AC107F17E592}" srcOrd="0" destOrd="0" presId="urn:microsoft.com/office/officeart/2008/layout/VerticalCurvedList"/>
    <dgm:cxn modelId="{B6B31D05-7545-4B6B-83AB-B832E4A92012}" type="presParOf" srcId="{DD71025A-84B1-4F2D-B3D8-CFA5D548AAA3}" destId="{22AF60A5-FBBA-4ABD-83B8-4AA6FF10BB6D}" srcOrd="5" destOrd="0" presId="urn:microsoft.com/office/officeart/2008/layout/VerticalCurvedList"/>
    <dgm:cxn modelId="{D2A3FD1A-7429-496A-9F4B-96264C59A3A4}" type="presParOf" srcId="{DD71025A-84B1-4F2D-B3D8-CFA5D548AAA3}" destId="{6237D244-ED2C-4688-8AD8-4EC257B501E2}" srcOrd="6" destOrd="0" presId="urn:microsoft.com/office/officeart/2008/layout/VerticalCurvedList"/>
    <dgm:cxn modelId="{82CAC0A8-3925-4240-A6CB-AE2D5322207E}" type="presParOf" srcId="{6237D244-ED2C-4688-8AD8-4EC257B501E2}" destId="{150C4170-5884-486E-A113-F5F2959FFEBD}" srcOrd="0" destOrd="0" presId="urn:microsoft.com/office/officeart/2008/layout/VerticalCurvedList"/>
    <dgm:cxn modelId="{C82B65B2-20D5-42AC-BC3B-BDE8F3A8D5D4}" type="presParOf" srcId="{DD71025A-84B1-4F2D-B3D8-CFA5D548AAA3}" destId="{A9BBAE1A-6C08-4811-B940-8A239A90C148}" srcOrd="7" destOrd="0" presId="urn:microsoft.com/office/officeart/2008/layout/VerticalCurvedList"/>
    <dgm:cxn modelId="{BC194220-ECE2-4CE2-AAB5-418058EECA20}" type="presParOf" srcId="{DD71025A-84B1-4F2D-B3D8-CFA5D548AAA3}" destId="{E55C43C4-9F13-4883-BD77-588F093AA2CC}" srcOrd="8" destOrd="0" presId="urn:microsoft.com/office/officeart/2008/layout/VerticalCurvedList"/>
    <dgm:cxn modelId="{B6401323-4446-48B2-A410-E4528EB2BA06}" type="presParOf" srcId="{E55C43C4-9F13-4883-BD77-588F093AA2CC}" destId="{17A90A10-DAD1-4C12-A73A-E49E1C2DF7B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3A3196-812F-485D-8937-EF22C510B3A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9AFDB9-1B61-4A97-A493-07FB29CBF59F}">
      <dgm:prSet phldrT="[Текст]" custT="1"/>
      <dgm:spPr>
        <a:solidFill>
          <a:srgbClr val="DFE68A"/>
        </a:solidFill>
      </dgm:spPr>
      <dgm:t>
        <a:bodyPr/>
        <a:lstStyle/>
        <a:p>
          <a:r>
            <a:rPr lang="ru-RU" sz="3600" dirty="0">
              <a:solidFill>
                <a:schemeClr val="tx1"/>
              </a:solidFill>
              <a:latin typeface="Corbel Light" panose="020B0303020204020204" pitchFamily="34" charset="0"/>
            </a:rPr>
            <a:t>Диагностическая</a:t>
          </a:r>
        </a:p>
      </dgm:t>
    </dgm:pt>
    <dgm:pt modelId="{D8F8B258-D910-4845-84B2-F06EF8A69845}" type="parTrans" cxnId="{5C0B4459-4F92-458C-B864-85BD3AB2CAE6}">
      <dgm:prSet/>
      <dgm:spPr/>
      <dgm:t>
        <a:bodyPr/>
        <a:lstStyle/>
        <a:p>
          <a:endParaRPr lang="ru-RU"/>
        </a:p>
      </dgm:t>
    </dgm:pt>
    <dgm:pt modelId="{A43333E0-E7A8-4977-B659-A638FD97053A}" type="sibTrans" cxnId="{5C0B4459-4F92-458C-B864-85BD3AB2CAE6}">
      <dgm:prSet/>
      <dgm:spPr/>
      <dgm:t>
        <a:bodyPr/>
        <a:lstStyle/>
        <a:p>
          <a:endParaRPr lang="ru-RU"/>
        </a:p>
      </dgm:t>
    </dgm:pt>
    <dgm:pt modelId="{EC6ACFEA-BBDA-45A3-B1C3-3F3AD7D4E2D9}">
      <dgm:prSet phldrT="[Текст]" custT="1"/>
      <dgm:spPr>
        <a:solidFill>
          <a:srgbClr val="DFE68A"/>
        </a:solidFill>
      </dgm:spPr>
      <dgm:t>
        <a:bodyPr/>
        <a:lstStyle/>
        <a:p>
          <a:r>
            <a:rPr lang="ru-RU" sz="3600" dirty="0">
              <a:solidFill>
                <a:schemeClr val="tx1"/>
              </a:solidFill>
              <a:latin typeface="Corbel Light" panose="020B0303020204020204" pitchFamily="34" charset="0"/>
            </a:rPr>
            <a:t>Познавательная</a:t>
          </a:r>
        </a:p>
      </dgm:t>
    </dgm:pt>
    <dgm:pt modelId="{165DABA0-3F2F-4FE2-8D41-E73F8F5FAD52}" type="parTrans" cxnId="{896162AB-83C3-420F-ACF7-7F3E1E6D2D50}">
      <dgm:prSet/>
      <dgm:spPr/>
      <dgm:t>
        <a:bodyPr/>
        <a:lstStyle/>
        <a:p>
          <a:endParaRPr lang="ru-RU"/>
        </a:p>
      </dgm:t>
    </dgm:pt>
    <dgm:pt modelId="{0212AFB8-A7A7-494B-858C-149F4AA2517C}" type="sibTrans" cxnId="{896162AB-83C3-420F-ACF7-7F3E1E6D2D50}">
      <dgm:prSet/>
      <dgm:spPr/>
      <dgm:t>
        <a:bodyPr/>
        <a:lstStyle/>
        <a:p>
          <a:endParaRPr lang="ru-RU"/>
        </a:p>
      </dgm:t>
    </dgm:pt>
    <dgm:pt modelId="{3A87D0A1-C24A-4808-BCB7-814ADB15D313}">
      <dgm:prSet phldrT="[Текст]" custT="1"/>
      <dgm:spPr>
        <a:solidFill>
          <a:srgbClr val="DFE68A"/>
        </a:solidFill>
      </dgm:spPr>
      <dgm:t>
        <a:bodyPr/>
        <a:lstStyle/>
        <a:p>
          <a:r>
            <a:rPr lang="ru-RU" sz="3600" dirty="0">
              <a:solidFill>
                <a:schemeClr val="tx1"/>
              </a:solidFill>
              <a:latin typeface="Corbel Light" panose="020B0303020204020204" pitchFamily="34" charset="0"/>
            </a:rPr>
            <a:t>Преобразующая</a:t>
          </a:r>
        </a:p>
      </dgm:t>
    </dgm:pt>
    <dgm:pt modelId="{007BE61F-8EB0-4EC1-BA33-B39B3A5330A5}" type="parTrans" cxnId="{DBE09009-F399-4564-8ECC-862BF34E80F9}">
      <dgm:prSet/>
      <dgm:spPr/>
      <dgm:t>
        <a:bodyPr/>
        <a:lstStyle/>
        <a:p>
          <a:endParaRPr lang="ru-RU"/>
        </a:p>
      </dgm:t>
    </dgm:pt>
    <dgm:pt modelId="{4FCAE23E-5CCE-4A3E-9EE6-FA140ECDFE66}" type="sibTrans" cxnId="{DBE09009-F399-4564-8ECC-862BF34E80F9}">
      <dgm:prSet/>
      <dgm:spPr/>
      <dgm:t>
        <a:bodyPr/>
        <a:lstStyle/>
        <a:p>
          <a:endParaRPr lang="ru-RU"/>
        </a:p>
      </dgm:t>
    </dgm:pt>
    <dgm:pt modelId="{1BCB80AD-350F-4137-B98A-69EEB66DB5FB}">
      <dgm:prSet phldrT="[Текст]" custT="1"/>
      <dgm:spPr>
        <a:solidFill>
          <a:srgbClr val="DFE68A"/>
        </a:solidFill>
      </dgm:spPr>
      <dgm:t>
        <a:bodyPr/>
        <a:lstStyle/>
        <a:p>
          <a:r>
            <a:rPr lang="ru-RU" sz="3600" dirty="0">
              <a:solidFill>
                <a:schemeClr val="tx1"/>
              </a:solidFill>
              <a:latin typeface="Corbel Light" panose="020B0303020204020204" pitchFamily="34" charset="0"/>
            </a:rPr>
            <a:t>Самообразовательная</a:t>
          </a:r>
        </a:p>
      </dgm:t>
    </dgm:pt>
    <dgm:pt modelId="{7A062696-8044-42C5-B0C7-1E68EB16041D}" type="parTrans" cxnId="{5A87E55C-2BED-4B36-A534-1554095D24D2}">
      <dgm:prSet/>
      <dgm:spPr/>
      <dgm:t>
        <a:bodyPr/>
        <a:lstStyle/>
        <a:p>
          <a:endParaRPr lang="ru-RU"/>
        </a:p>
      </dgm:t>
    </dgm:pt>
    <dgm:pt modelId="{78B0C411-9F6F-43E8-BA49-FE4F8030889E}" type="sibTrans" cxnId="{5A87E55C-2BED-4B36-A534-1554095D24D2}">
      <dgm:prSet/>
      <dgm:spPr/>
      <dgm:t>
        <a:bodyPr/>
        <a:lstStyle/>
        <a:p>
          <a:endParaRPr lang="ru-RU"/>
        </a:p>
      </dgm:t>
    </dgm:pt>
    <dgm:pt modelId="{F574B0D9-07C8-4609-B6CD-91A2C2C530A7}" type="pres">
      <dgm:prSet presAssocID="{FF3A3196-812F-485D-8937-EF22C510B3AE}" presName="Name0" presStyleCnt="0">
        <dgm:presLayoutVars>
          <dgm:chMax val="7"/>
          <dgm:chPref val="7"/>
          <dgm:dir/>
        </dgm:presLayoutVars>
      </dgm:prSet>
      <dgm:spPr/>
    </dgm:pt>
    <dgm:pt modelId="{78E13DEE-F841-4BCA-B3B2-DCCC192F7930}" type="pres">
      <dgm:prSet presAssocID="{FF3A3196-812F-485D-8937-EF22C510B3AE}" presName="Name1" presStyleCnt="0"/>
      <dgm:spPr/>
    </dgm:pt>
    <dgm:pt modelId="{E161BE82-EB02-4642-8E19-77F6CFB5C253}" type="pres">
      <dgm:prSet presAssocID="{FF3A3196-812F-485D-8937-EF22C510B3AE}" presName="cycle" presStyleCnt="0"/>
      <dgm:spPr/>
    </dgm:pt>
    <dgm:pt modelId="{EF6308B0-82BC-4E72-B089-7D7CBA311F76}" type="pres">
      <dgm:prSet presAssocID="{FF3A3196-812F-485D-8937-EF22C510B3AE}" presName="srcNode" presStyleLbl="node1" presStyleIdx="0" presStyleCnt="4"/>
      <dgm:spPr/>
    </dgm:pt>
    <dgm:pt modelId="{DAE739C7-E94B-4CE7-9DF1-43D9641D0E2F}" type="pres">
      <dgm:prSet presAssocID="{FF3A3196-812F-485D-8937-EF22C510B3AE}" presName="conn" presStyleLbl="parChTrans1D2" presStyleIdx="0" presStyleCnt="1"/>
      <dgm:spPr/>
    </dgm:pt>
    <dgm:pt modelId="{6BEE9D28-09BC-45BD-8407-7A297DF5218E}" type="pres">
      <dgm:prSet presAssocID="{FF3A3196-812F-485D-8937-EF22C510B3AE}" presName="extraNode" presStyleLbl="node1" presStyleIdx="0" presStyleCnt="4"/>
      <dgm:spPr/>
    </dgm:pt>
    <dgm:pt modelId="{68673FDA-AE92-4873-A536-6105BCCA466C}" type="pres">
      <dgm:prSet presAssocID="{FF3A3196-812F-485D-8937-EF22C510B3AE}" presName="dstNode" presStyleLbl="node1" presStyleIdx="0" presStyleCnt="4"/>
      <dgm:spPr/>
    </dgm:pt>
    <dgm:pt modelId="{8FD8377B-B1D8-4E4A-8619-9F035D3D6CDD}" type="pres">
      <dgm:prSet presAssocID="{A49AFDB9-1B61-4A97-A493-07FB29CBF59F}" presName="text_1" presStyleLbl="node1" presStyleIdx="0" presStyleCnt="4">
        <dgm:presLayoutVars>
          <dgm:bulletEnabled val="1"/>
        </dgm:presLayoutVars>
      </dgm:prSet>
      <dgm:spPr/>
    </dgm:pt>
    <dgm:pt modelId="{C70B0BB8-7407-4102-9FF3-B28C45AB1094}" type="pres">
      <dgm:prSet presAssocID="{A49AFDB9-1B61-4A97-A493-07FB29CBF59F}" presName="accent_1" presStyleCnt="0"/>
      <dgm:spPr/>
    </dgm:pt>
    <dgm:pt modelId="{4C3C267D-CE37-4407-BD89-6E644CFE793C}" type="pres">
      <dgm:prSet presAssocID="{A49AFDB9-1B61-4A97-A493-07FB29CBF59F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FB183B1-57FC-4860-AFF4-244580421FD2}" type="pres">
      <dgm:prSet presAssocID="{EC6ACFEA-BBDA-45A3-B1C3-3F3AD7D4E2D9}" presName="text_2" presStyleLbl="node1" presStyleIdx="1" presStyleCnt="4">
        <dgm:presLayoutVars>
          <dgm:bulletEnabled val="1"/>
        </dgm:presLayoutVars>
      </dgm:prSet>
      <dgm:spPr/>
    </dgm:pt>
    <dgm:pt modelId="{057A7E1D-042D-44B3-889D-8050CDE5FC0B}" type="pres">
      <dgm:prSet presAssocID="{EC6ACFEA-BBDA-45A3-B1C3-3F3AD7D4E2D9}" presName="accent_2" presStyleCnt="0"/>
      <dgm:spPr/>
    </dgm:pt>
    <dgm:pt modelId="{458726F1-E874-420D-97ED-28249442AEC1}" type="pres">
      <dgm:prSet presAssocID="{EC6ACFEA-BBDA-45A3-B1C3-3F3AD7D4E2D9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005C239-85AD-471C-9C4B-2E81A816EF7D}" type="pres">
      <dgm:prSet presAssocID="{3A87D0A1-C24A-4808-BCB7-814ADB15D313}" presName="text_3" presStyleLbl="node1" presStyleIdx="2" presStyleCnt="4">
        <dgm:presLayoutVars>
          <dgm:bulletEnabled val="1"/>
        </dgm:presLayoutVars>
      </dgm:prSet>
      <dgm:spPr/>
    </dgm:pt>
    <dgm:pt modelId="{10EA17FD-38F8-4575-9A46-E20DDD2C9110}" type="pres">
      <dgm:prSet presAssocID="{3A87D0A1-C24A-4808-BCB7-814ADB15D313}" presName="accent_3" presStyleCnt="0"/>
      <dgm:spPr/>
    </dgm:pt>
    <dgm:pt modelId="{EA131442-B69B-452B-B92D-506E48493ED3}" type="pres">
      <dgm:prSet presAssocID="{3A87D0A1-C24A-4808-BCB7-814ADB15D313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4AC6295-1034-4F3A-899C-BDDDC3C42D0B}" type="pres">
      <dgm:prSet presAssocID="{1BCB80AD-350F-4137-B98A-69EEB66DB5FB}" presName="text_4" presStyleLbl="node1" presStyleIdx="3" presStyleCnt="4">
        <dgm:presLayoutVars>
          <dgm:bulletEnabled val="1"/>
        </dgm:presLayoutVars>
      </dgm:prSet>
      <dgm:spPr/>
    </dgm:pt>
    <dgm:pt modelId="{66552EE6-022C-4E20-96BF-2FFD4846BC69}" type="pres">
      <dgm:prSet presAssocID="{1BCB80AD-350F-4137-B98A-69EEB66DB5FB}" presName="accent_4" presStyleCnt="0"/>
      <dgm:spPr/>
    </dgm:pt>
    <dgm:pt modelId="{7C8413C5-BC39-484E-88B3-9C91EA6B700A}" type="pres">
      <dgm:prSet presAssocID="{1BCB80AD-350F-4137-B98A-69EEB66DB5FB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BE09009-F399-4564-8ECC-862BF34E80F9}" srcId="{FF3A3196-812F-485D-8937-EF22C510B3AE}" destId="{3A87D0A1-C24A-4808-BCB7-814ADB15D313}" srcOrd="2" destOrd="0" parTransId="{007BE61F-8EB0-4EC1-BA33-B39B3A5330A5}" sibTransId="{4FCAE23E-5CCE-4A3E-9EE6-FA140ECDFE66}"/>
    <dgm:cxn modelId="{425F4D11-2105-4643-9ED5-AD2E86851C6F}" type="presOf" srcId="{EC6ACFEA-BBDA-45A3-B1C3-3F3AD7D4E2D9}" destId="{9FB183B1-57FC-4860-AFF4-244580421FD2}" srcOrd="0" destOrd="0" presId="urn:microsoft.com/office/officeart/2008/layout/VerticalCurvedList"/>
    <dgm:cxn modelId="{A5A47D27-05BA-4F85-966E-4C5C238E3822}" type="presOf" srcId="{1BCB80AD-350F-4137-B98A-69EEB66DB5FB}" destId="{E4AC6295-1034-4F3A-899C-BDDDC3C42D0B}" srcOrd="0" destOrd="0" presId="urn:microsoft.com/office/officeart/2008/layout/VerticalCurvedList"/>
    <dgm:cxn modelId="{5A87E55C-2BED-4B36-A534-1554095D24D2}" srcId="{FF3A3196-812F-485D-8937-EF22C510B3AE}" destId="{1BCB80AD-350F-4137-B98A-69EEB66DB5FB}" srcOrd="3" destOrd="0" parTransId="{7A062696-8044-42C5-B0C7-1E68EB16041D}" sibTransId="{78B0C411-9F6F-43E8-BA49-FE4F8030889E}"/>
    <dgm:cxn modelId="{5C0B4459-4F92-458C-B864-85BD3AB2CAE6}" srcId="{FF3A3196-812F-485D-8937-EF22C510B3AE}" destId="{A49AFDB9-1B61-4A97-A493-07FB29CBF59F}" srcOrd="0" destOrd="0" parTransId="{D8F8B258-D910-4845-84B2-F06EF8A69845}" sibTransId="{A43333E0-E7A8-4977-B659-A638FD97053A}"/>
    <dgm:cxn modelId="{C842B392-CAE5-4D01-85E0-4E5F2104B651}" type="presOf" srcId="{A43333E0-E7A8-4977-B659-A638FD97053A}" destId="{DAE739C7-E94B-4CE7-9DF1-43D9641D0E2F}" srcOrd="0" destOrd="0" presId="urn:microsoft.com/office/officeart/2008/layout/VerticalCurvedList"/>
    <dgm:cxn modelId="{64EDAA9C-BACA-456F-B39F-B02D3BBE480F}" type="presOf" srcId="{3A87D0A1-C24A-4808-BCB7-814ADB15D313}" destId="{8005C239-85AD-471C-9C4B-2E81A816EF7D}" srcOrd="0" destOrd="0" presId="urn:microsoft.com/office/officeart/2008/layout/VerticalCurvedList"/>
    <dgm:cxn modelId="{896162AB-83C3-420F-ACF7-7F3E1E6D2D50}" srcId="{FF3A3196-812F-485D-8937-EF22C510B3AE}" destId="{EC6ACFEA-BBDA-45A3-B1C3-3F3AD7D4E2D9}" srcOrd="1" destOrd="0" parTransId="{165DABA0-3F2F-4FE2-8D41-E73F8F5FAD52}" sibTransId="{0212AFB8-A7A7-494B-858C-149F4AA2517C}"/>
    <dgm:cxn modelId="{F5D20DB8-F608-4EF3-A438-A8A2C52F834B}" type="presOf" srcId="{FF3A3196-812F-485D-8937-EF22C510B3AE}" destId="{F574B0D9-07C8-4609-B6CD-91A2C2C530A7}" srcOrd="0" destOrd="0" presId="urn:microsoft.com/office/officeart/2008/layout/VerticalCurvedList"/>
    <dgm:cxn modelId="{CE07B8FE-986C-416E-A302-A575180F0B7F}" type="presOf" srcId="{A49AFDB9-1B61-4A97-A493-07FB29CBF59F}" destId="{8FD8377B-B1D8-4E4A-8619-9F035D3D6CDD}" srcOrd="0" destOrd="0" presId="urn:microsoft.com/office/officeart/2008/layout/VerticalCurvedList"/>
    <dgm:cxn modelId="{DAD84890-AD9E-4966-9C2C-1BBA958A9A5A}" type="presParOf" srcId="{F574B0D9-07C8-4609-B6CD-91A2C2C530A7}" destId="{78E13DEE-F841-4BCA-B3B2-DCCC192F7930}" srcOrd="0" destOrd="0" presId="urn:microsoft.com/office/officeart/2008/layout/VerticalCurvedList"/>
    <dgm:cxn modelId="{EB980837-3FB3-4D46-B64E-8117CA2C2772}" type="presParOf" srcId="{78E13DEE-F841-4BCA-B3B2-DCCC192F7930}" destId="{E161BE82-EB02-4642-8E19-77F6CFB5C253}" srcOrd="0" destOrd="0" presId="urn:microsoft.com/office/officeart/2008/layout/VerticalCurvedList"/>
    <dgm:cxn modelId="{05F6ADA8-4405-46CB-84B4-6E9B3A8FCC22}" type="presParOf" srcId="{E161BE82-EB02-4642-8E19-77F6CFB5C253}" destId="{EF6308B0-82BC-4E72-B089-7D7CBA311F76}" srcOrd="0" destOrd="0" presId="urn:microsoft.com/office/officeart/2008/layout/VerticalCurvedList"/>
    <dgm:cxn modelId="{2B031C86-46CD-4AA7-A3FA-9CD6B4234484}" type="presParOf" srcId="{E161BE82-EB02-4642-8E19-77F6CFB5C253}" destId="{DAE739C7-E94B-4CE7-9DF1-43D9641D0E2F}" srcOrd="1" destOrd="0" presId="urn:microsoft.com/office/officeart/2008/layout/VerticalCurvedList"/>
    <dgm:cxn modelId="{7B6488D2-43C1-4262-AC54-9A01FA4EE29D}" type="presParOf" srcId="{E161BE82-EB02-4642-8E19-77F6CFB5C253}" destId="{6BEE9D28-09BC-45BD-8407-7A297DF5218E}" srcOrd="2" destOrd="0" presId="urn:microsoft.com/office/officeart/2008/layout/VerticalCurvedList"/>
    <dgm:cxn modelId="{7E9E1A2A-E43E-4562-BE51-ACEDFA2D7C5E}" type="presParOf" srcId="{E161BE82-EB02-4642-8E19-77F6CFB5C253}" destId="{68673FDA-AE92-4873-A536-6105BCCA466C}" srcOrd="3" destOrd="0" presId="urn:microsoft.com/office/officeart/2008/layout/VerticalCurvedList"/>
    <dgm:cxn modelId="{ACDDDC8C-181B-4668-8387-3D4C462B11C9}" type="presParOf" srcId="{78E13DEE-F841-4BCA-B3B2-DCCC192F7930}" destId="{8FD8377B-B1D8-4E4A-8619-9F035D3D6CDD}" srcOrd="1" destOrd="0" presId="urn:microsoft.com/office/officeart/2008/layout/VerticalCurvedList"/>
    <dgm:cxn modelId="{085C4A5A-EAA4-419C-A1C2-00122C582E12}" type="presParOf" srcId="{78E13DEE-F841-4BCA-B3B2-DCCC192F7930}" destId="{C70B0BB8-7407-4102-9FF3-B28C45AB1094}" srcOrd="2" destOrd="0" presId="urn:microsoft.com/office/officeart/2008/layout/VerticalCurvedList"/>
    <dgm:cxn modelId="{C4091C49-5E00-4631-9BE6-7118E57414FB}" type="presParOf" srcId="{C70B0BB8-7407-4102-9FF3-B28C45AB1094}" destId="{4C3C267D-CE37-4407-BD89-6E644CFE793C}" srcOrd="0" destOrd="0" presId="urn:microsoft.com/office/officeart/2008/layout/VerticalCurvedList"/>
    <dgm:cxn modelId="{C4975CB1-ADD3-4B38-B9E5-A2EDD4AC5E0B}" type="presParOf" srcId="{78E13DEE-F841-4BCA-B3B2-DCCC192F7930}" destId="{9FB183B1-57FC-4860-AFF4-244580421FD2}" srcOrd="3" destOrd="0" presId="urn:microsoft.com/office/officeart/2008/layout/VerticalCurvedList"/>
    <dgm:cxn modelId="{802A9C81-5C3A-475E-9708-A9C888F3D00A}" type="presParOf" srcId="{78E13DEE-F841-4BCA-B3B2-DCCC192F7930}" destId="{057A7E1D-042D-44B3-889D-8050CDE5FC0B}" srcOrd="4" destOrd="0" presId="urn:microsoft.com/office/officeart/2008/layout/VerticalCurvedList"/>
    <dgm:cxn modelId="{AB392E71-C9FB-43D6-B4D5-BC9C7534562E}" type="presParOf" srcId="{057A7E1D-042D-44B3-889D-8050CDE5FC0B}" destId="{458726F1-E874-420D-97ED-28249442AEC1}" srcOrd="0" destOrd="0" presId="urn:microsoft.com/office/officeart/2008/layout/VerticalCurvedList"/>
    <dgm:cxn modelId="{92CF0795-03C7-41DF-A2A9-4654C2E100D8}" type="presParOf" srcId="{78E13DEE-F841-4BCA-B3B2-DCCC192F7930}" destId="{8005C239-85AD-471C-9C4B-2E81A816EF7D}" srcOrd="5" destOrd="0" presId="urn:microsoft.com/office/officeart/2008/layout/VerticalCurvedList"/>
    <dgm:cxn modelId="{51A98A33-BBDD-4F58-AB38-B1148B39DB74}" type="presParOf" srcId="{78E13DEE-F841-4BCA-B3B2-DCCC192F7930}" destId="{10EA17FD-38F8-4575-9A46-E20DDD2C9110}" srcOrd="6" destOrd="0" presId="urn:microsoft.com/office/officeart/2008/layout/VerticalCurvedList"/>
    <dgm:cxn modelId="{092D0096-5F79-4C4D-8A50-87584607DBE6}" type="presParOf" srcId="{10EA17FD-38F8-4575-9A46-E20DDD2C9110}" destId="{EA131442-B69B-452B-B92D-506E48493ED3}" srcOrd="0" destOrd="0" presId="urn:microsoft.com/office/officeart/2008/layout/VerticalCurvedList"/>
    <dgm:cxn modelId="{8B0B5521-9607-4BCA-9D81-B9C47577145F}" type="presParOf" srcId="{78E13DEE-F841-4BCA-B3B2-DCCC192F7930}" destId="{E4AC6295-1034-4F3A-899C-BDDDC3C42D0B}" srcOrd="7" destOrd="0" presId="urn:microsoft.com/office/officeart/2008/layout/VerticalCurvedList"/>
    <dgm:cxn modelId="{F63B9A78-8EBE-454E-98BA-306F05C06BE8}" type="presParOf" srcId="{78E13DEE-F841-4BCA-B3B2-DCCC192F7930}" destId="{66552EE6-022C-4E20-96BF-2FFD4846BC69}" srcOrd="8" destOrd="0" presId="urn:microsoft.com/office/officeart/2008/layout/VerticalCurvedList"/>
    <dgm:cxn modelId="{B2E22EC1-7482-4CD6-96A4-924079C70FF7}" type="presParOf" srcId="{66552EE6-022C-4E20-96BF-2FFD4846BC69}" destId="{7C8413C5-BC39-484E-88B3-9C91EA6B700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48DAFF-1444-4CCC-B26F-A35209769E1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C26564-70A6-4E26-B761-2A3EDEB123D8}">
      <dgm:prSet phldrT="[Текст]"/>
      <dgm:spPr>
        <a:solidFill>
          <a:srgbClr val="DFE68A"/>
        </a:solidFill>
      </dgm:spPr>
      <dgm:t>
        <a:bodyPr/>
        <a:lstStyle/>
        <a:p>
          <a:pPr algn="just"/>
          <a:r>
            <a:rPr lang="ru-RU" b="1" strike="noStrike" spc="-1" dirty="0">
              <a:solidFill>
                <a:schemeClr val="tx1"/>
              </a:solidFill>
              <a:latin typeface="Corbel Light" panose="020B0303020204020204" pitchFamily="34" charset="0"/>
            </a:rPr>
            <a:t>уметь творчески решать педагогические  задачи</a:t>
          </a:r>
          <a:endParaRPr lang="ru-RU" b="1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A10D963E-41AF-470B-A078-79688E89B7F7}" type="parTrans" cxnId="{EF2DF294-BB26-4BC3-BAD0-F0ECA80233F2}">
      <dgm:prSet/>
      <dgm:spPr/>
      <dgm:t>
        <a:bodyPr/>
        <a:lstStyle/>
        <a:p>
          <a:endParaRPr lang="ru-RU"/>
        </a:p>
      </dgm:t>
    </dgm:pt>
    <dgm:pt modelId="{0250CB6D-66D1-442F-80E5-BCE427B59F12}" type="sibTrans" cxnId="{EF2DF294-BB26-4BC3-BAD0-F0ECA80233F2}">
      <dgm:prSet/>
      <dgm:spPr/>
      <dgm:t>
        <a:bodyPr/>
        <a:lstStyle/>
        <a:p>
          <a:endParaRPr lang="ru-RU"/>
        </a:p>
      </dgm:t>
    </dgm:pt>
    <dgm:pt modelId="{D5AA1CCE-F343-45F9-84EA-C1565C46184F}">
      <dgm:prSet phldrT="[Текст]"/>
      <dgm:spPr>
        <a:solidFill>
          <a:srgbClr val="DFE68A"/>
        </a:solidFill>
      </dgm:spPr>
      <dgm:t>
        <a:bodyPr/>
        <a:lstStyle/>
        <a:p>
          <a:pPr algn="just"/>
          <a:r>
            <a:rPr lang="ru-RU" b="1" strike="noStrike" spc="-1" dirty="0">
              <a:solidFill>
                <a:schemeClr val="tx1"/>
              </a:solidFill>
              <a:latin typeface="Corbel Light" panose="020B0303020204020204" pitchFamily="34" charset="0"/>
            </a:rPr>
            <a:t>уметь осуществлять оптимальный отбор методов, средств, форм обучения и воспитания</a:t>
          </a:r>
          <a:endParaRPr lang="ru-RU" b="1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1ABB2567-2758-4A8B-8DF7-9824A1A41BB9}" type="parTrans" cxnId="{A00261E0-309E-49E7-84B6-6839DB60340B}">
      <dgm:prSet/>
      <dgm:spPr/>
      <dgm:t>
        <a:bodyPr/>
        <a:lstStyle/>
        <a:p>
          <a:endParaRPr lang="ru-RU"/>
        </a:p>
      </dgm:t>
    </dgm:pt>
    <dgm:pt modelId="{F0663FD1-BDBD-46AC-8E5F-CEFDEF3DAB6B}" type="sibTrans" cxnId="{A00261E0-309E-49E7-84B6-6839DB60340B}">
      <dgm:prSet/>
      <dgm:spPr/>
      <dgm:t>
        <a:bodyPr/>
        <a:lstStyle/>
        <a:p>
          <a:endParaRPr lang="ru-RU"/>
        </a:p>
      </dgm:t>
    </dgm:pt>
    <dgm:pt modelId="{4AAA2A7D-027A-4F6D-8932-7192AF7113FA}">
      <dgm:prSet phldrT="[Текст]"/>
      <dgm:spPr>
        <a:solidFill>
          <a:srgbClr val="DFE68A"/>
        </a:solidFill>
      </dgm:spPr>
      <dgm:t>
        <a:bodyPr/>
        <a:lstStyle/>
        <a:p>
          <a:r>
            <a:rPr lang="ru-RU" b="1" strike="noStrike" spc="-1" dirty="0">
              <a:solidFill>
                <a:schemeClr val="tx1"/>
              </a:solidFill>
              <a:latin typeface="Corbel Light" panose="020B0303020204020204" pitchFamily="34" charset="0"/>
            </a:rPr>
            <a:t>уметь самостоятельно разрабатывать, апробировать и успешно применять современные педагогические технологии и их элементы</a:t>
          </a:r>
          <a:endParaRPr lang="ru-RU" b="1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C49ED490-15C4-4DE2-881E-6C7BA531BEC9}" type="parTrans" cxnId="{E6887F6A-C70A-4800-9176-8B572FC71B4B}">
      <dgm:prSet/>
      <dgm:spPr/>
      <dgm:t>
        <a:bodyPr/>
        <a:lstStyle/>
        <a:p>
          <a:endParaRPr lang="ru-RU"/>
        </a:p>
      </dgm:t>
    </dgm:pt>
    <dgm:pt modelId="{6F77988B-8D67-4D30-85A9-5DBFFD0D3EA6}" type="sibTrans" cxnId="{E6887F6A-C70A-4800-9176-8B572FC71B4B}">
      <dgm:prSet/>
      <dgm:spPr/>
      <dgm:t>
        <a:bodyPr/>
        <a:lstStyle/>
        <a:p>
          <a:endParaRPr lang="ru-RU"/>
        </a:p>
      </dgm:t>
    </dgm:pt>
    <dgm:pt modelId="{7118EA18-6EB0-48FD-8948-B43BCBE383CD}">
      <dgm:prSet phldrT="[Текст]"/>
      <dgm:spPr>
        <a:solidFill>
          <a:srgbClr val="DFE68A"/>
        </a:solidFill>
      </dgm:spPr>
      <dgm:t>
        <a:bodyPr/>
        <a:lstStyle/>
        <a:p>
          <a:pPr algn="just"/>
          <a:r>
            <a:rPr lang="ru-RU" b="1" strike="noStrike" spc="-1" dirty="0">
              <a:solidFill>
                <a:schemeClr val="tx1"/>
              </a:solidFill>
              <a:latin typeface="Corbel Light" panose="020B0303020204020204" pitchFamily="34" charset="0"/>
            </a:rPr>
            <a:t>уметь создавать условия для реализации личностных возможностей обучающихся</a:t>
          </a:r>
          <a:endParaRPr lang="ru-RU" b="1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55E4E7FD-3B5A-4189-B623-CF627C2676BD}" type="parTrans" cxnId="{22D2A11D-7B7C-446F-94B3-CB36C0E71E7F}">
      <dgm:prSet/>
      <dgm:spPr/>
      <dgm:t>
        <a:bodyPr/>
        <a:lstStyle/>
        <a:p>
          <a:endParaRPr lang="ru-RU"/>
        </a:p>
      </dgm:t>
    </dgm:pt>
    <dgm:pt modelId="{204E65C1-E398-4BD6-AECD-C3F81D4F300B}" type="sibTrans" cxnId="{22D2A11D-7B7C-446F-94B3-CB36C0E71E7F}">
      <dgm:prSet/>
      <dgm:spPr/>
      <dgm:t>
        <a:bodyPr/>
        <a:lstStyle/>
        <a:p>
          <a:endParaRPr lang="ru-RU"/>
        </a:p>
      </dgm:t>
    </dgm:pt>
    <dgm:pt modelId="{DD0BD44B-791E-46E0-A6DA-3E84D3811538}">
      <dgm:prSet phldrT="[Текст]"/>
      <dgm:spPr>
        <a:solidFill>
          <a:srgbClr val="DFE68A"/>
        </a:solidFill>
      </dgm:spPr>
      <dgm:t>
        <a:bodyPr/>
        <a:lstStyle/>
        <a:p>
          <a:pPr algn="just"/>
          <a:r>
            <a:rPr lang="ru-RU" b="1" strike="noStrike" spc="-1" dirty="0">
              <a:solidFill>
                <a:schemeClr val="tx1"/>
              </a:solidFill>
              <a:latin typeface="Corbel Light" panose="020B0303020204020204" pitchFamily="34" charset="0"/>
            </a:rPr>
            <a:t>уметь планировать и организовывать самообразование обучающихся и собственное самообразование </a:t>
          </a:r>
          <a:endParaRPr lang="ru-RU" b="1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682BD34C-1A3E-4217-B8DE-5BC8E640449A}" type="parTrans" cxnId="{66271D23-5FF4-4CAE-9D82-E0D5F98FC365}">
      <dgm:prSet/>
      <dgm:spPr/>
      <dgm:t>
        <a:bodyPr/>
        <a:lstStyle/>
        <a:p>
          <a:endParaRPr lang="ru-RU"/>
        </a:p>
      </dgm:t>
    </dgm:pt>
    <dgm:pt modelId="{D556E6E9-9BA8-4F9F-BF2B-004BA1165ED7}" type="sibTrans" cxnId="{66271D23-5FF4-4CAE-9D82-E0D5F98FC365}">
      <dgm:prSet/>
      <dgm:spPr/>
      <dgm:t>
        <a:bodyPr/>
        <a:lstStyle/>
        <a:p>
          <a:endParaRPr lang="ru-RU"/>
        </a:p>
      </dgm:t>
    </dgm:pt>
    <dgm:pt modelId="{9BCB1D93-7EA6-4CC9-AC80-41C089366BF9}">
      <dgm:prSet phldrT="[Текст]"/>
      <dgm:spPr>
        <a:solidFill>
          <a:srgbClr val="DFE68A"/>
        </a:solidFill>
      </dgm:spPr>
      <dgm:t>
        <a:bodyPr/>
        <a:lstStyle/>
        <a:p>
          <a:pPr algn="just"/>
          <a:r>
            <a:rPr lang="ru-RU" b="1" strike="noStrike" spc="-1" dirty="0">
              <a:solidFill>
                <a:schemeClr val="tx1"/>
              </a:solidFill>
              <a:latin typeface="Corbel Light" panose="020B0303020204020204" pitchFamily="34" charset="0"/>
            </a:rPr>
            <a:t>освоить достижения педагогической науки и практики</a:t>
          </a:r>
          <a:endParaRPr lang="ru-RU" b="1" dirty="0">
            <a:solidFill>
              <a:schemeClr val="tx1"/>
            </a:solidFill>
            <a:latin typeface="Corbel Light" panose="020B0303020204020204" pitchFamily="34" charset="0"/>
          </a:endParaRPr>
        </a:p>
      </dgm:t>
    </dgm:pt>
    <dgm:pt modelId="{10727FB7-2E13-4DF0-AFAC-8D0C615F3431}" type="parTrans" cxnId="{85555AF9-F196-4592-BDF0-20F14601BDEB}">
      <dgm:prSet/>
      <dgm:spPr/>
      <dgm:t>
        <a:bodyPr/>
        <a:lstStyle/>
        <a:p>
          <a:endParaRPr lang="ru-RU"/>
        </a:p>
      </dgm:t>
    </dgm:pt>
    <dgm:pt modelId="{78D34AB0-9625-4127-989B-120423A1C2B0}" type="sibTrans" cxnId="{85555AF9-F196-4592-BDF0-20F14601BDEB}">
      <dgm:prSet/>
      <dgm:spPr/>
      <dgm:t>
        <a:bodyPr/>
        <a:lstStyle/>
        <a:p>
          <a:endParaRPr lang="ru-RU"/>
        </a:p>
      </dgm:t>
    </dgm:pt>
    <dgm:pt modelId="{56B33263-D01B-4C66-AE21-44E03895ED13}" type="pres">
      <dgm:prSet presAssocID="{A948DAFF-1444-4CCC-B26F-A35209769E18}" presName="Name0" presStyleCnt="0">
        <dgm:presLayoutVars>
          <dgm:chMax val="7"/>
          <dgm:chPref val="7"/>
          <dgm:dir/>
        </dgm:presLayoutVars>
      </dgm:prSet>
      <dgm:spPr/>
    </dgm:pt>
    <dgm:pt modelId="{702351AE-11D8-4B05-B9A3-F621307CCBB6}" type="pres">
      <dgm:prSet presAssocID="{A948DAFF-1444-4CCC-B26F-A35209769E18}" presName="Name1" presStyleCnt="0"/>
      <dgm:spPr/>
    </dgm:pt>
    <dgm:pt modelId="{DED38BFA-F176-401F-BFE8-B0B3488FA92C}" type="pres">
      <dgm:prSet presAssocID="{A948DAFF-1444-4CCC-B26F-A35209769E18}" presName="cycle" presStyleCnt="0"/>
      <dgm:spPr/>
    </dgm:pt>
    <dgm:pt modelId="{D23689F9-DBB5-444F-971D-DA5BD11C0399}" type="pres">
      <dgm:prSet presAssocID="{A948DAFF-1444-4CCC-B26F-A35209769E18}" presName="srcNode" presStyleLbl="node1" presStyleIdx="0" presStyleCnt="6"/>
      <dgm:spPr/>
    </dgm:pt>
    <dgm:pt modelId="{D1C40144-A478-4F13-88D6-83FFC656A0D8}" type="pres">
      <dgm:prSet presAssocID="{A948DAFF-1444-4CCC-B26F-A35209769E18}" presName="conn" presStyleLbl="parChTrans1D2" presStyleIdx="0" presStyleCnt="1"/>
      <dgm:spPr/>
    </dgm:pt>
    <dgm:pt modelId="{8E6E5906-BFB6-475C-BBCE-4B3F19DE43E0}" type="pres">
      <dgm:prSet presAssocID="{A948DAFF-1444-4CCC-B26F-A35209769E18}" presName="extraNode" presStyleLbl="node1" presStyleIdx="0" presStyleCnt="6"/>
      <dgm:spPr/>
    </dgm:pt>
    <dgm:pt modelId="{653B92E0-2D20-4624-894E-CF7FB6087525}" type="pres">
      <dgm:prSet presAssocID="{A948DAFF-1444-4CCC-B26F-A35209769E18}" presName="dstNode" presStyleLbl="node1" presStyleIdx="0" presStyleCnt="6"/>
      <dgm:spPr/>
    </dgm:pt>
    <dgm:pt modelId="{AB361E47-81B2-4AAB-BB63-0D726ACAA274}" type="pres">
      <dgm:prSet presAssocID="{C9C26564-70A6-4E26-B761-2A3EDEB123D8}" presName="text_1" presStyleLbl="node1" presStyleIdx="0" presStyleCnt="6">
        <dgm:presLayoutVars>
          <dgm:bulletEnabled val="1"/>
        </dgm:presLayoutVars>
      </dgm:prSet>
      <dgm:spPr/>
    </dgm:pt>
    <dgm:pt modelId="{BF792527-9B1F-4B4C-86E0-C94A9B5A3F79}" type="pres">
      <dgm:prSet presAssocID="{C9C26564-70A6-4E26-B761-2A3EDEB123D8}" presName="accent_1" presStyleCnt="0"/>
      <dgm:spPr/>
    </dgm:pt>
    <dgm:pt modelId="{BA0A375B-3C3E-4DAA-B9BD-2D55D09070B9}" type="pres">
      <dgm:prSet presAssocID="{C9C26564-70A6-4E26-B761-2A3EDEB123D8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F011DB9-7262-4398-B8F8-6906BF45C5D9}" type="pres">
      <dgm:prSet presAssocID="{D5AA1CCE-F343-45F9-84EA-C1565C46184F}" presName="text_2" presStyleLbl="node1" presStyleIdx="1" presStyleCnt="6">
        <dgm:presLayoutVars>
          <dgm:bulletEnabled val="1"/>
        </dgm:presLayoutVars>
      </dgm:prSet>
      <dgm:spPr/>
    </dgm:pt>
    <dgm:pt modelId="{69B882DC-A4FE-450E-AED6-2E960130C3C0}" type="pres">
      <dgm:prSet presAssocID="{D5AA1CCE-F343-45F9-84EA-C1565C46184F}" presName="accent_2" presStyleCnt="0"/>
      <dgm:spPr/>
    </dgm:pt>
    <dgm:pt modelId="{682ED8C0-E2B7-4D18-9F36-577D3210DDCE}" type="pres">
      <dgm:prSet presAssocID="{D5AA1CCE-F343-45F9-84EA-C1565C46184F}" presName="accentRepeatNode" presStyleLbl="solidFgAcc1" presStyleIdx="1" presStyleCnt="6" custLinFactNeighborX="-2546" custLinFactNeighborY="76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6340EF9-7AB8-4E0B-A168-57BD5E390FB7}" type="pres">
      <dgm:prSet presAssocID="{4AAA2A7D-027A-4F6D-8932-7192AF7113FA}" presName="text_3" presStyleLbl="node1" presStyleIdx="2" presStyleCnt="6">
        <dgm:presLayoutVars>
          <dgm:bulletEnabled val="1"/>
        </dgm:presLayoutVars>
      </dgm:prSet>
      <dgm:spPr/>
    </dgm:pt>
    <dgm:pt modelId="{E6F584D6-BA20-4BD0-B924-CDF6E184C802}" type="pres">
      <dgm:prSet presAssocID="{4AAA2A7D-027A-4F6D-8932-7192AF7113FA}" presName="accent_3" presStyleCnt="0"/>
      <dgm:spPr/>
    </dgm:pt>
    <dgm:pt modelId="{82FDEB26-FEAF-44C3-B5DB-C8AB652A3159}" type="pres">
      <dgm:prSet presAssocID="{4AAA2A7D-027A-4F6D-8932-7192AF7113FA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854306D-769A-4ACC-A7FD-58879390492F}" type="pres">
      <dgm:prSet presAssocID="{7118EA18-6EB0-48FD-8948-B43BCBE383CD}" presName="text_4" presStyleLbl="node1" presStyleIdx="3" presStyleCnt="6">
        <dgm:presLayoutVars>
          <dgm:bulletEnabled val="1"/>
        </dgm:presLayoutVars>
      </dgm:prSet>
      <dgm:spPr/>
    </dgm:pt>
    <dgm:pt modelId="{522EB46E-69BA-44CB-A9A2-9C5F37D3B378}" type="pres">
      <dgm:prSet presAssocID="{7118EA18-6EB0-48FD-8948-B43BCBE383CD}" presName="accent_4" presStyleCnt="0"/>
      <dgm:spPr/>
    </dgm:pt>
    <dgm:pt modelId="{DF9967DE-76EC-4EB2-92FD-03B21D205DAA}" type="pres">
      <dgm:prSet presAssocID="{7118EA18-6EB0-48FD-8948-B43BCBE383CD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A486F0F-7BBA-4871-9026-8CF02ED04FDA}" type="pres">
      <dgm:prSet presAssocID="{DD0BD44B-791E-46E0-A6DA-3E84D3811538}" presName="text_5" presStyleLbl="node1" presStyleIdx="4" presStyleCnt="6">
        <dgm:presLayoutVars>
          <dgm:bulletEnabled val="1"/>
        </dgm:presLayoutVars>
      </dgm:prSet>
      <dgm:spPr/>
    </dgm:pt>
    <dgm:pt modelId="{9FB542F5-5BD1-4BD1-B14C-32D758AE33C9}" type="pres">
      <dgm:prSet presAssocID="{DD0BD44B-791E-46E0-A6DA-3E84D3811538}" presName="accent_5" presStyleCnt="0"/>
      <dgm:spPr/>
    </dgm:pt>
    <dgm:pt modelId="{F00C41B3-9973-4908-ABEE-DF3202E6FAE0}" type="pres">
      <dgm:prSet presAssocID="{DD0BD44B-791E-46E0-A6DA-3E84D3811538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2088CAA4-E67B-4196-BCEB-A8F860647F14}" type="pres">
      <dgm:prSet presAssocID="{9BCB1D93-7EA6-4CC9-AC80-41C089366BF9}" presName="text_6" presStyleLbl="node1" presStyleIdx="5" presStyleCnt="6">
        <dgm:presLayoutVars>
          <dgm:bulletEnabled val="1"/>
        </dgm:presLayoutVars>
      </dgm:prSet>
      <dgm:spPr/>
    </dgm:pt>
    <dgm:pt modelId="{92D7C5A9-D272-4834-83E8-5507CD03F92A}" type="pres">
      <dgm:prSet presAssocID="{9BCB1D93-7EA6-4CC9-AC80-41C089366BF9}" presName="accent_6" presStyleCnt="0"/>
      <dgm:spPr/>
    </dgm:pt>
    <dgm:pt modelId="{77375AB3-621C-4C57-A05B-AEA4AACD3442}" type="pres">
      <dgm:prSet presAssocID="{9BCB1D93-7EA6-4CC9-AC80-41C089366BF9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F9737905-1F0D-4357-8B4F-28A8B6568452}" type="presOf" srcId="{7118EA18-6EB0-48FD-8948-B43BCBE383CD}" destId="{E854306D-769A-4ACC-A7FD-58879390492F}" srcOrd="0" destOrd="0" presId="urn:microsoft.com/office/officeart/2008/layout/VerticalCurvedList"/>
    <dgm:cxn modelId="{C1B46D12-334D-4A7A-AD2B-F8164C0ECE43}" type="presOf" srcId="{D5AA1CCE-F343-45F9-84EA-C1565C46184F}" destId="{DF011DB9-7262-4398-B8F8-6906BF45C5D9}" srcOrd="0" destOrd="0" presId="urn:microsoft.com/office/officeart/2008/layout/VerticalCurvedList"/>
    <dgm:cxn modelId="{22D2A11D-7B7C-446F-94B3-CB36C0E71E7F}" srcId="{A948DAFF-1444-4CCC-B26F-A35209769E18}" destId="{7118EA18-6EB0-48FD-8948-B43BCBE383CD}" srcOrd="3" destOrd="0" parTransId="{55E4E7FD-3B5A-4189-B623-CF627C2676BD}" sibTransId="{204E65C1-E398-4BD6-AECD-C3F81D4F300B}"/>
    <dgm:cxn modelId="{66271D23-5FF4-4CAE-9D82-E0D5F98FC365}" srcId="{A948DAFF-1444-4CCC-B26F-A35209769E18}" destId="{DD0BD44B-791E-46E0-A6DA-3E84D3811538}" srcOrd="4" destOrd="0" parTransId="{682BD34C-1A3E-4217-B8DE-5BC8E640449A}" sibTransId="{D556E6E9-9BA8-4F9F-BF2B-004BA1165ED7}"/>
    <dgm:cxn modelId="{E6887F6A-C70A-4800-9176-8B572FC71B4B}" srcId="{A948DAFF-1444-4CCC-B26F-A35209769E18}" destId="{4AAA2A7D-027A-4F6D-8932-7192AF7113FA}" srcOrd="2" destOrd="0" parTransId="{C49ED490-15C4-4DE2-881E-6C7BA531BEC9}" sibTransId="{6F77988B-8D67-4D30-85A9-5DBFFD0D3EA6}"/>
    <dgm:cxn modelId="{4479AC4E-4DD3-43CB-8FE3-0818EA0DCAED}" type="presOf" srcId="{9BCB1D93-7EA6-4CC9-AC80-41C089366BF9}" destId="{2088CAA4-E67B-4196-BCEB-A8F860647F14}" srcOrd="0" destOrd="0" presId="urn:microsoft.com/office/officeart/2008/layout/VerticalCurvedList"/>
    <dgm:cxn modelId="{0B1EE277-9E0A-4449-87AF-2D53C6246366}" type="presOf" srcId="{0250CB6D-66D1-442F-80E5-BCE427B59F12}" destId="{D1C40144-A478-4F13-88D6-83FFC656A0D8}" srcOrd="0" destOrd="0" presId="urn:microsoft.com/office/officeart/2008/layout/VerticalCurvedList"/>
    <dgm:cxn modelId="{EF2DF294-BB26-4BC3-BAD0-F0ECA80233F2}" srcId="{A948DAFF-1444-4CCC-B26F-A35209769E18}" destId="{C9C26564-70A6-4E26-B761-2A3EDEB123D8}" srcOrd="0" destOrd="0" parTransId="{A10D963E-41AF-470B-A078-79688E89B7F7}" sibTransId="{0250CB6D-66D1-442F-80E5-BCE427B59F12}"/>
    <dgm:cxn modelId="{D74F0FB5-B3FD-4266-8E23-ECF264D7CE72}" type="presOf" srcId="{DD0BD44B-791E-46E0-A6DA-3E84D3811538}" destId="{EA486F0F-7BBA-4871-9026-8CF02ED04FDA}" srcOrd="0" destOrd="0" presId="urn:microsoft.com/office/officeart/2008/layout/VerticalCurvedList"/>
    <dgm:cxn modelId="{999D35BB-219E-41F7-9A59-B9796555FF51}" type="presOf" srcId="{C9C26564-70A6-4E26-B761-2A3EDEB123D8}" destId="{AB361E47-81B2-4AAB-BB63-0D726ACAA274}" srcOrd="0" destOrd="0" presId="urn:microsoft.com/office/officeart/2008/layout/VerticalCurvedList"/>
    <dgm:cxn modelId="{C5AFDAD5-E3E6-438A-997A-B96A5FF1004A}" type="presOf" srcId="{4AAA2A7D-027A-4F6D-8932-7192AF7113FA}" destId="{A6340EF9-7AB8-4E0B-A168-57BD5E390FB7}" srcOrd="0" destOrd="0" presId="urn:microsoft.com/office/officeart/2008/layout/VerticalCurvedList"/>
    <dgm:cxn modelId="{A00261E0-309E-49E7-84B6-6839DB60340B}" srcId="{A948DAFF-1444-4CCC-B26F-A35209769E18}" destId="{D5AA1CCE-F343-45F9-84EA-C1565C46184F}" srcOrd="1" destOrd="0" parTransId="{1ABB2567-2758-4A8B-8DF7-9824A1A41BB9}" sibTransId="{F0663FD1-BDBD-46AC-8E5F-CEFDEF3DAB6B}"/>
    <dgm:cxn modelId="{58FF86E7-93CB-45B8-899F-C2A4477D885F}" type="presOf" srcId="{A948DAFF-1444-4CCC-B26F-A35209769E18}" destId="{56B33263-D01B-4C66-AE21-44E03895ED13}" srcOrd="0" destOrd="0" presId="urn:microsoft.com/office/officeart/2008/layout/VerticalCurvedList"/>
    <dgm:cxn modelId="{85555AF9-F196-4592-BDF0-20F14601BDEB}" srcId="{A948DAFF-1444-4CCC-B26F-A35209769E18}" destId="{9BCB1D93-7EA6-4CC9-AC80-41C089366BF9}" srcOrd="5" destOrd="0" parTransId="{10727FB7-2E13-4DF0-AFAC-8D0C615F3431}" sibTransId="{78D34AB0-9625-4127-989B-120423A1C2B0}"/>
    <dgm:cxn modelId="{61C046EC-0756-4902-B6C0-B19EC4E8A18A}" type="presParOf" srcId="{56B33263-D01B-4C66-AE21-44E03895ED13}" destId="{702351AE-11D8-4B05-B9A3-F621307CCBB6}" srcOrd="0" destOrd="0" presId="urn:microsoft.com/office/officeart/2008/layout/VerticalCurvedList"/>
    <dgm:cxn modelId="{B8CE3760-8748-42F4-865B-E9EB8BC00F0A}" type="presParOf" srcId="{702351AE-11D8-4B05-B9A3-F621307CCBB6}" destId="{DED38BFA-F176-401F-BFE8-B0B3488FA92C}" srcOrd="0" destOrd="0" presId="urn:microsoft.com/office/officeart/2008/layout/VerticalCurvedList"/>
    <dgm:cxn modelId="{50C4F816-580E-4A34-95BD-4D62939F7DDA}" type="presParOf" srcId="{DED38BFA-F176-401F-BFE8-B0B3488FA92C}" destId="{D23689F9-DBB5-444F-971D-DA5BD11C0399}" srcOrd="0" destOrd="0" presId="urn:microsoft.com/office/officeart/2008/layout/VerticalCurvedList"/>
    <dgm:cxn modelId="{05A70BD7-527B-496A-A71E-C841E5875615}" type="presParOf" srcId="{DED38BFA-F176-401F-BFE8-B0B3488FA92C}" destId="{D1C40144-A478-4F13-88D6-83FFC656A0D8}" srcOrd="1" destOrd="0" presId="urn:microsoft.com/office/officeart/2008/layout/VerticalCurvedList"/>
    <dgm:cxn modelId="{D938AF14-D957-411F-850E-2FAB3D92730D}" type="presParOf" srcId="{DED38BFA-F176-401F-BFE8-B0B3488FA92C}" destId="{8E6E5906-BFB6-475C-BBCE-4B3F19DE43E0}" srcOrd="2" destOrd="0" presId="urn:microsoft.com/office/officeart/2008/layout/VerticalCurvedList"/>
    <dgm:cxn modelId="{387BF858-D193-476D-BEEF-528723FE03A4}" type="presParOf" srcId="{DED38BFA-F176-401F-BFE8-B0B3488FA92C}" destId="{653B92E0-2D20-4624-894E-CF7FB6087525}" srcOrd="3" destOrd="0" presId="urn:microsoft.com/office/officeart/2008/layout/VerticalCurvedList"/>
    <dgm:cxn modelId="{3C8A96FC-0E7F-4ED3-A7FF-2241088E6E11}" type="presParOf" srcId="{702351AE-11D8-4B05-B9A3-F621307CCBB6}" destId="{AB361E47-81B2-4AAB-BB63-0D726ACAA274}" srcOrd="1" destOrd="0" presId="urn:microsoft.com/office/officeart/2008/layout/VerticalCurvedList"/>
    <dgm:cxn modelId="{3F692D8A-C0E3-41A4-AAE8-4FCC439BEDC0}" type="presParOf" srcId="{702351AE-11D8-4B05-B9A3-F621307CCBB6}" destId="{BF792527-9B1F-4B4C-86E0-C94A9B5A3F79}" srcOrd="2" destOrd="0" presId="urn:microsoft.com/office/officeart/2008/layout/VerticalCurvedList"/>
    <dgm:cxn modelId="{584C0172-8A39-4DAE-BBF3-C672ED12191C}" type="presParOf" srcId="{BF792527-9B1F-4B4C-86E0-C94A9B5A3F79}" destId="{BA0A375B-3C3E-4DAA-B9BD-2D55D09070B9}" srcOrd="0" destOrd="0" presId="urn:microsoft.com/office/officeart/2008/layout/VerticalCurvedList"/>
    <dgm:cxn modelId="{F9727692-F3F4-4CFA-A055-022FCF902D58}" type="presParOf" srcId="{702351AE-11D8-4B05-B9A3-F621307CCBB6}" destId="{DF011DB9-7262-4398-B8F8-6906BF45C5D9}" srcOrd="3" destOrd="0" presId="urn:microsoft.com/office/officeart/2008/layout/VerticalCurvedList"/>
    <dgm:cxn modelId="{E07B40B9-18C4-44F2-9B56-AB7FCFD0EF75}" type="presParOf" srcId="{702351AE-11D8-4B05-B9A3-F621307CCBB6}" destId="{69B882DC-A4FE-450E-AED6-2E960130C3C0}" srcOrd="4" destOrd="0" presId="urn:microsoft.com/office/officeart/2008/layout/VerticalCurvedList"/>
    <dgm:cxn modelId="{03F8264D-30F5-4D52-8E94-16D0279AFC61}" type="presParOf" srcId="{69B882DC-A4FE-450E-AED6-2E960130C3C0}" destId="{682ED8C0-E2B7-4D18-9F36-577D3210DDCE}" srcOrd="0" destOrd="0" presId="urn:microsoft.com/office/officeart/2008/layout/VerticalCurvedList"/>
    <dgm:cxn modelId="{E855605D-B3EF-48CB-AEA3-BE32C5B09EB8}" type="presParOf" srcId="{702351AE-11D8-4B05-B9A3-F621307CCBB6}" destId="{A6340EF9-7AB8-4E0B-A168-57BD5E390FB7}" srcOrd="5" destOrd="0" presId="urn:microsoft.com/office/officeart/2008/layout/VerticalCurvedList"/>
    <dgm:cxn modelId="{C0301C38-6DB8-4522-B329-AA2DC2E78E7E}" type="presParOf" srcId="{702351AE-11D8-4B05-B9A3-F621307CCBB6}" destId="{E6F584D6-BA20-4BD0-B924-CDF6E184C802}" srcOrd="6" destOrd="0" presId="urn:microsoft.com/office/officeart/2008/layout/VerticalCurvedList"/>
    <dgm:cxn modelId="{1468F211-F188-423B-AD26-934D5AB8596F}" type="presParOf" srcId="{E6F584D6-BA20-4BD0-B924-CDF6E184C802}" destId="{82FDEB26-FEAF-44C3-B5DB-C8AB652A3159}" srcOrd="0" destOrd="0" presId="urn:microsoft.com/office/officeart/2008/layout/VerticalCurvedList"/>
    <dgm:cxn modelId="{F5FF41F5-3965-461A-9E62-FCFBE808B676}" type="presParOf" srcId="{702351AE-11D8-4B05-B9A3-F621307CCBB6}" destId="{E854306D-769A-4ACC-A7FD-58879390492F}" srcOrd="7" destOrd="0" presId="urn:microsoft.com/office/officeart/2008/layout/VerticalCurvedList"/>
    <dgm:cxn modelId="{97B73F38-8020-4D0D-9A98-44A752654DFE}" type="presParOf" srcId="{702351AE-11D8-4B05-B9A3-F621307CCBB6}" destId="{522EB46E-69BA-44CB-A9A2-9C5F37D3B378}" srcOrd="8" destOrd="0" presId="urn:microsoft.com/office/officeart/2008/layout/VerticalCurvedList"/>
    <dgm:cxn modelId="{0486F410-186D-4E6F-95DA-F200BF8E722D}" type="presParOf" srcId="{522EB46E-69BA-44CB-A9A2-9C5F37D3B378}" destId="{DF9967DE-76EC-4EB2-92FD-03B21D205DAA}" srcOrd="0" destOrd="0" presId="urn:microsoft.com/office/officeart/2008/layout/VerticalCurvedList"/>
    <dgm:cxn modelId="{7B59EA00-F7A7-4D57-875C-78EA53BC83A1}" type="presParOf" srcId="{702351AE-11D8-4B05-B9A3-F621307CCBB6}" destId="{EA486F0F-7BBA-4871-9026-8CF02ED04FDA}" srcOrd="9" destOrd="0" presId="urn:microsoft.com/office/officeart/2008/layout/VerticalCurvedList"/>
    <dgm:cxn modelId="{B616B1F0-DC7E-4C9D-B442-3B132FC8AC12}" type="presParOf" srcId="{702351AE-11D8-4B05-B9A3-F621307CCBB6}" destId="{9FB542F5-5BD1-4BD1-B14C-32D758AE33C9}" srcOrd="10" destOrd="0" presId="urn:microsoft.com/office/officeart/2008/layout/VerticalCurvedList"/>
    <dgm:cxn modelId="{7C27C098-6712-4A37-B34D-D8BEFC4105F1}" type="presParOf" srcId="{9FB542F5-5BD1-4BD1-B14C-32D758AE33C9}" destId="{F00C41B3-9973-4908-ABEE-DF3202E6FAE0}" srcOrd="0" destOrd="0" presId="urn:microsoft.com/office/officeart/2008/layout/VerticalCurvedList"/>
    <dgm:cxn modelId="{720EE18F-EE5F-4ADA-9F04-2B37152EC178}" type="presParOf" srcId="{702351AE-11D8-4B05-B9A3-F621307CCBB6}" destId="{2088CAA4-E67B-4196-BCEB-A8F860647F14}" srcOrd="11" destOrd="0" presId="urn:microsoft.com/office/officeart/2008/layout/VerticalCurvedList"/>
    <dgm:cxn modelId="{F44E3E0A-D91E-4575-AAB9-85223973C288}" type="presParOf" srcId="{702351AE-11D8-4B05-B9A3-F621307CCBB6}" destId="{92D7C5A9-D272-4834-83E8-5507CD03F92A}" srcOrd="12" destOrd="0" presId="urn:microsoft.com/office/officeart/2008/layout/VerticalCurvedList"/>
    <dgm:cxn modelId="{0EA77E87-4518-4CAC-8329-7059509F1755}" type="presParOf" srcId="{92D7C5A9-D272-4834-83E8-5507CD03F92A}" destId="{77375AB3-621C-4C57-A05B-AEA4AACD34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9E9DF-49A7-4865-B590-040987A9FAF2}">
      <dsp:nvSpPr>
        <dsp:cNvPr id="0" name=""/>
        <dsp:cNvSpPr/>
      </dsp:nvSpPr>
      <dsp:spPr>
        <a:xfrm>
          <a:off x="0" y="43104"/>
          <a:ext cx="7584706" cy="1462168"/>
        </a:xfrm>
        <a:prstGeom prst="rect">
          <a:avLst/>
        </a:prstGeom>
        <a:solidFill>
          <a:srgbClr val="DFE68A"/>
        </a:solidFill>
        <a:ln>
          <a:solidFill>
            <a:srgbClr val="FFFF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strike="noStrike" kern="1200" spc="-1" dirty="0">
              <a:solidFill>
                <a:schemeClr val="tx1"/>
              </a:solidFill>
              <a:latin typeface="Corbel Light" panose="020B0303020204020204" pitchFamily="34" charset="0"/>
            </a:rPr>
            <a:t>Повышать</a:t>
          </a:r>
          <a:endParaRPr lang="ru-RU" sz="2800" b="1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0" y="43104"/>
        <a:ext cx="7584706" cy="1462168"/>
      </dsp:txXfrm>
    </dsp:sp>
    <dsp:sp modelId="{31F7D76B-6B1E-4151-A1FA-95F35939A39C}">
      <dsp:nvSpPr>
        <dsp:cNvPr id="0" name=""/>
        <dsp:cNvSpPr/>
      </dsp:nvSpPr>
      <dsp:spPr>
        <a:xfrm>
          <a:off x="2611" y="1471687"/>
          <a:ext cx="2891766" cy="3051517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strike="noStrike" kern="1200" spc="-1" dirty="0">
              <a:solidFill>
                <a:schemeClr val="tx1"/>
              </a:solidFill>
              <a:latin typeface="Times New Roman"/>
            </a:rPr>
            <a:t>качество профессиональной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strike="noStrike" kern="1200" spc="-1" dirty="0">
              <a:solidFill>
                <a:schemeClr val="tx1"/>
              </a:solidFill>
              <a:latin typeface="Times New Roman"/>
            </a:rPr>
            <a:t>деятельности 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611" y="1471687"/>
        <a:ext cx="2891766" cy="3051517"/>
      </dsp:txXfrm>
    </dsp:sp>
    <dsp:sp modelId="{D9B90113-BB2E-4A89-9F7F-D913CDAF201E}">
      <dsp:nvSpPr>
        <dsp:cNvPr id="0" name=""/>
        <dsp:cNvSpPr/>
      </dsp:nvSpPr>
      <dsp:spPr>
        <a:xfrm>
          <a:off x="2894378" y="1366121"/>
          <a:ext cx="2922012" cy="3262648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strike="noStrike" kern="1200" spc="-1" dirty="0">
              <a:solidFill>
                <a:schemeClr val="tx1"/>
              </a:solidFill>
              <a:latin typeface="Times New Roman"/>
            </a:rPr>
            <a:t>профессиональные компетенции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894378" y="1366121"/>
        <a:ext cx="2922012" cy="3262648"/>
      </dsp:txXfrm>
    </dsp:sp>
    <dsp:sp modelId="{8EEBF17B-20B3-4EE5-839C-32642A203B18}">
      <dsp:nvSpPr>
        <dsp:cNvPr id="0" name=""/>
        <dsp:cNvSpPr/>
      </dsp:nvSpPr>
      <dsp:spPr>
        <a:xfrm>
          <a:off x="5819001" y="1481421"/>
          <a:ext cx="1765704" cy="3070554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100" kern="1200" dirty="0">
              <a:solidFill>
                <a:schemeClr val="tx1"/>
              </a:solidFill>
            </a:rPr>
            <a:t>???</a:t>
          </a:r>
        </a:p>
      </dsp:txBody>
      <dsp:txXfrm>
        <a:off x="5819001" y="1481421"/>
        <a:ext cx="1765704" cy="3070554"/>
      </dsp:txXfrm>
    </dsp:sp>
    <dsp:sp modelId="{BA0ED21F-DB57-4182-B3BD-F3053E213450}">
      <dsp:nvSpPr>
        <dsp:cNvPr id="0" name=""/>
        <dsp:cNvSpPr/>
      </dsp:nvSpPr>
      <dsp:spPr>
        <a:xfrm>
          <a:off x="0" y="4532723"/>
          <a:ext cx="7584706" cy="341172"/>
        </a:xfrm>
        <a:prstGeom prst="rect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6C61AC-A1E0-4FAD-A202-7A1B0F8E2CDF}">
      <dsp:nvSpPr>
        <dsp:cNvPr id="0" name=""/>
        <dsp:cNvSpPr/>
      </dsp:nvSpPr>
      <dsp:spPr>
        <a:xfrm>
          <a:off x="-5674747" y="-868659"/>
          <a:ext cx="6756267" cy="6756267"/>
        </a:xfrm>
        <a:prstGeom prst="blockArc">
          <a:avLst>
            <a:gd name="adj1" fmla="val 18900000"/>
            <a:gd name="adj2" fmla="val 2700000"/>
            <a:gd name="adj3" fmla="val 32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DBD8B-2FDC-4671-AC6F-7160C2B5A2CF}">
      <dsp:nvSpPr>
        <dsp:cNvPr id="0" name=""/>
        <dsp:cNvSpPr/>
      </dsp:nvSpPr>
      <dsp:spPr>
        <a:xfrm>
          <a:off x="566133" y="385856"/>
          <a:ext cx="8141837" cy="772115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2866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strike="noStrike" kern="1200" spc="-1" dirty="0">
              <a:solidFill>
                <a:schemeClr val="tx1"/>
              </a:solidFill>
              <a:latin typeface="Corbel Light" panose="020B0303020204020204" pitchFamily="34" charset="0"/>
            </a:rPr>
            <a:t>отслеживание педагогом результатов своей профессиональной деятельности</a:t>
          </a:r>
          <a:endParaRPr lang="ru-RU" sz="2300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566133" y="385856"/>
        <a:ext cx="8141837" cy="772115"/>
      </dsp:txXfrm>
    </dsp:sp>
    <dsp:sp modelId="{2950549D-8CC9-462A-89FA-A24365466E85}">
      <dsp:nvSpPr>
        <dsp:cNvPr id="0" name=""/>
        <dsp:cNvSpPr/>
      </dsp:nvSpPr>
      <dsp:spPr>
        <a:xfrm>
          <a:off x="83561" y="289342"/>
          <a:ext cx="965143" cy="9651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259E5-63DE-44FC-AAE0-CBC320A53165}">
      <dsp:nvSpPr>
        <dsp:cNvPr id="0" name=""/>
        <dsp:cNvSpPr/>
      </dsp:nvSpPr>
      <dsp:spPr>
        <a:xfrm>
          <a:off x="1008805" y="1544230"/>
          <a:ext cx="7699165" cy="772115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2866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strike="noStrike" kern="1200" spc="-1" dirty="0">
              <a:solidFill>
                <a:schemeClr val="tx1"/>
              </a:solidFill>
              <a:latin typeface="Corbel Light" panose="020B0303020204020204" pitchFamily="34" charset="0"/>
            </a:rPr>
            <a:t>установление причинно-следственных связей между + и  -</a:t>
          </a:r>
          <a:endParaRPr lang="ru-RU" sz="2300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1008805" y="1544230"/>
        <a:ext cx="7699165" cy="772115"/>
      </dsp:txXfrm>
    </dsp:sp>
    <dsp:sp modelId="{C4632F99-7907-492A-9EEB-AC107F17E592}">
      <dsp:nvSpPr>
        <dsp:cNvPr id="0" name=""/>
        <dsp:cNvSpPr/>
      </dsp:nvSpPr>
      <dsp:spPr>
        <a:xfrm>
          <a:off x="526233" y="1447715"/>
          <a:ext cx="965143" cy="9651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F60A5-FBBA-4ABD-83B8-4AA6FF10BB6D}">
      <dsp:nvSpPr>
        <dsp:cNvPr id="0" name=""/>
        <dsp:cNvSpPr/>
      </dsp:nvSpPr>
      <dsp:spPr>
        <a:xfrm>
          <a:off x="1008805" y="2702603"/>
          <a:ext cx="7699165" cy="772115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2866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strike="noStrike" kern="1200" spc="-1" dirty="0">
              <a:solidFill>
                <a:schemeClr val="tx1"/>
              </a:solidFill>
              <a:latin typeface="Corbel Light" panose="020B0303020204020204" pitchFamily="34" charset="0"/>
            </a:rPr>
            <a:t>определение путей дальнейшего совершенствования профессиональной деятельности</a:t>
          </a:r>
          <a:endParaRPr lang="ru-RU" sz="2300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1008805" y="2702603"/>
        <a:ext cx="7699165" cy="772115"/>
      </dsp:txXfrm>
    </dsp:sp>
    <dsp:sp modelId="{150C4170-5884-486E-A113-F5F2959FFEBD}">
      <dsp:nvSpPr>
        <dsp:cNvPr id="0" name=""/>
        <dsp:cNvSpPr/>
      </dsp:nvSpPr>
      <dsp:spPr>
        <a:xfrm>
          <a:off x="526233" y="2606089"/>
          <a:ext cx="965143" cy="9651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BAE1A-6C08-4811-B940-8A239A90C148}">
      <dsp:nvSpPr>
        <dsp:cNvPr id="0" name=""/>
        <dsp:cNvSpPr/>
      </dsp:nvSpPr>
      <dsp:spPr>
        <a:xfrm>
          <a:off x="524691" y="3860977"/>
          <a:ext cx="8141837" cy="772115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2866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strike="noStrike" kern="1200" spc="-1" dirty="0">
              <a:solidFill>
                <a:schemeClr val="tx1"/>
              </a:solidFill>
              <a:latin typeface="Corbel Light" panose="020B0303020204020204" pitchFamily="34" charset="0"/>
            </a:rPr>
            <a:t>повышения компетентности</a:t>
          </a:r>
          <a:endParaRPr lang="ru-RU" sz="2300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524691" y="3860977"/>
        <a:ext cx="8141837" cy="772115"/>
      </dsp:txXfrm>
    </dsp:sp>
    <dsp:sp modelId="{17A90A10-DAD1-4C12-A73A-E49E1C2DF7BB}">
      <dsp:nvSpPr>
        <dsp:cNvPr id="0" name=""/>
        <dsp:cNvSpPr/>
      </dsp:nvSpPr>
      <dsp:spPr>
        <a:xfrm>
          <a:off x="83561" y="3764462"/>
          <a:ext cx="965143" cy="96514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739C7-E94B-4CE7-9DF1-43D9641D0E2F}">
      <dsp:nvSpPr>
        <dsp:cNvPr id="0" name=""/>
        <dsp:cNvSpPr/>
      </dsp:nvSpPr>
      <dsp:spPr>
        <a:xfrm>
          <a:off x="-6519416" y="-997071"/>
          <a:ext cx="7759673" cy="7759673"/>
        </a:xfrm>
        <a:prstGeom prst="blockArc">
          <a:avLst>
            <a:gd name="adj1" fmla="val 18900000"/>
            <a:gd name="adj2" fmla="val 2700000"/>
            <a:gd name="adj3" fmla="val 27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D8377B-B1D8-4E4A-8619-9F035D3D6CDD}">
      <dsp:nvSpPr>
        <dsp:cNvPr id="0" name=""/>
        <dsp:cNvSpPr/>
      </dsp:nvSpPr>
      <dsp:spPr>
        <a:xfrm>
          <a:off x="649008" y="443254"/>
          <a:ext cx="8297426" cy="886969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03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chemeClr val="tx1"/>
              </a:solidFill>
              <a:latin typeface="Corbel Light" panose="020B0303020204020204" pitchFamily="34" charset="0"/>
            </a:rPr>
            <a:t>Диагностическая</a:t>
          </a:r>
        </a:p>
      </dsp:txBody>
      <dsp:txXfrm>
        <a:off x="649008" y="443254"/>
        <a:ext cx="8297426" cy="886969"/>
      </dsp:txXfrm>
    </dsp:sp>
    <dsp:sp modelId="{4C3C267D-CE37-4407-BD89-6E644CFE793C}">
      <dsp:nvSpPr>
        <dsp:cNvPr id="0" name=""/>
        <dsp:cNvSpPr/>
      </dsp:nvSpPr>
      <dsp:spPr>
        <a:xfrm>
          <a:off x="94653" y="332382"/>
          <a:ext cx="1108711" cy="110871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183B1-57FC-4860-AFF4-244580421FD2}">
      <dsp:nvSpPr>
        <dsp:cNvPr id="0" name=""/>
        <dsp:cNvSpPr/>
      </dsp:nvSpPr>
      <dsp:spPr>
        <a:xfrm>
          <a:off x="1157528" y="1773938"/>
          <a:ext cx="7788906" cy="886969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03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chemeClr val="tx1"/>
              </a:solidFill>
              <a:latin typeface="Corbel Light" panose="020B0303020204020204" pitchFamily="34" charset="0"/>
            </a:rPr>
            <a:t>Познавательная</a:t>
          </a:r>
        </a:p>
      </dsp:txBody>
      <dsp:txXfrm>
        <a:off x="1157528" y="1773938"/>
        <a:ext cx="7788906" cy="886969"/>
      </dsp:txXfrm>
    </dsp:sp>
    <dsp:sp modelId="{458726F1-E874-420D-97ED-28249442AEC1}">
      <dsp:nvSpPr>
        <dsp:cNvPr id="0" name=""/>
        <dsp:cNvSpPr/>
      </dsp:nvSpPr>
      <dsp:spPr>
        <a:xfrm>
          <a:off x="603172" y="1663067"/>
          <a:ext cx="1108711" cy="110871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5C239-85AD-471C-9C4B-2E81A816EF7D}">
      <dsp:nvSpPr>
        <dsp:cNvPr id="0" name=""/>
        <dsp:cNvSpPr/>
      </dsp:nvSpPr>
      <dsp:spPr>
        <a:xfrm>
          <a:off x="1157528" y="3104623"/>
          <a:ext cx="7788906" cy="886969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03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chemeClr val="tx1"/>
              </a:solidFill>
              <a:latin typeface="Corbel Light" panose="020B0303020204020204" pitchFamily="34" charset="0"/>
            </a:rPr>
            <a:t>Преобразующая</a:t>
          </a:r>
        </a:p>
      </dsp:txBody>
      <dsp:txXfrm>
        <a:off x="1157528" y="3104623"/>
        <a:ext cx="7788906" cy="886969"/>
      </dsp:txXfrm>
    </dsp:sp>
    <dsp:sp modelId="{EA131442-B69B-452B-B92D-506E48493ED3}">
      <dsp:nvSpPr>
        <dsp:cNvPr id="0" name=""/>
        <dsp:cNvSpPr/>
      </dsp:nvSpPr>
      <dsp:spPr>
        <a:xfrm>
          <a:off x="603172" y="2993751"/>
          <a:ext cx="1108711" cy="110871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C6295-1034-4F3A-899C-BDDDC3C42D0B}">
      <dsp:nvSpPr>
        <dsp:cNvPr id="0" name=""/>
        <dsp:cNvSpPr/>
      </dsp:nvSpPr>
      <dsp:spPr>
        <a:xfrm>
          <a:off x="649008" y="4435307"/>
          <a:ext cx="8297426" cy="886969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032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chemeClr val="tx1"/>
              </a:solidFill>
              <a:latin typeface="Corbel Light" panose="020B0303020204020204" pitchFamily="34" charset="0"/>
            </a:rPr>
            <a:t>Самообразовательная</a:t>
          </a:r>
        </a:p>
      </dsp:txBody>
      <dsp:txXfrm>
        <a:off x="649008" y="4435307"/>
        <a:ext cx="8297426" cy="886969"/>
      </dsp:txXfrm>
    </dsp:sp>
    <dsp:sp modelId="{7C8413C5-BC39-484E-88B3-9C91EA6B700A}">
      <dsp:nvSpPr>
        <dsp:cNvPr id="0" name=""/>
        <dsp:cNvSpPr/>
      </dsp:nvSpPr>
      <dsp:spPr>
        <a:xfrm>
          <a:off x="94653" y="4324436"/>
          <a:ext cx="1108711" cy="110871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40144-A478-4F13-88D6-83FFC656A0D8}">
      <dsp:nvSpPr>
        <dsp:cNvPr id="0" name=""/>
        <dsp:cNvSpPr/>
      </dsp:nvSpPr>
      <dsp:spPr>
        <a:xfrm>
          <a:off x="-6497638" y="-993760"/>
          <a:ext cx="7733803" cy="7733803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61E47-81B2-4AAB-BB63-0D726ACAA274}">
      <dsp:nvSpPr>
        <dsp:cNvPr id="0" name=""/>
        <dsp:cNvSpPr/>
      </dsp:nvSpPr>
      <dsp:spPr>
        <a:xfrm>
          <a:off x="460117" y="302599"/>
          <a:ext cx="8496246" cy="604968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194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strike="noStrike" kern="1200" spc="-1" dirty="0">
              <a:solidFill>
                <a:schemeClr val="tx1"/>
              </a:solidFill>
              <a:latin typeface="Corbel Light" panose="020B0303020204020204" pitchFamily="34" charset="0"/>
            </a:rPr>
            <a:t>уметь творчески решать педагогические  задачи</a:t>
          </a:r>
          <a:endParaRPr lang="ru-RU" sz="1800" b="1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460117" y="302599"/>
        <a:ext cx="8496246" cy="604968"/>
      </dsp:txXfrm>
    </dsp:sp>
    <dsp:sp modelId="{BA0A375B-3C3E-4DAA-B9BD-2D55D09070B9}">
      <dsp:nvSpPr>
        <dsp:cNvPr id="0" name=""/>
        <dsp:cNvSpPr/>
      </dsp:nvSpPr>
      <dsp:spPr>
        <a:xfrm>
          <a:off x="82012" y="226978"/>
          <a:ext cx="756210" cy="75621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11DB9-7262-4398-B8F8-6906BF45C5D9}">
      <dsp:nvSpPr>
        <dsp:cNvPr id="0" name=""/>
        <dsp:cNvSpPr/>
      </dsp:nvSpPr>
      <dsp:spPr>
        <a:xfrm>
          <a:off x="957745" y="1209937"/>
          <a:ext cx="7998618" cy="604968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194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strike="noStrike" kern="1200" spc="-1" dirty="0">
              <a:solidFill>
                <a:schemeClr val="tx1"/>
              </a:solidFill>
              <a:latin typeface="Corbel Light" panose="020B0303020204020204" pitchFamily="34" charset="0"/>
            </a:rPr>
            <a:t>уметь осуществлять оптимальный отбор методов, средств, форм обучения и воспитания</a:t>
          </a:r>
          <a:endParaRPr lang="ru-RU" sz="1800" b="1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957745" y="1209937"/>
        <a:ext cx="7998618" cy="604968"/>
      </dsp:txXfrm>
    </dsp:sp>
    <dsp:sp modelId="{682ED8C0-E2B7-4D18-9F36-577D3210DDCE}">
      <dsp:nvSpPr>
        <dsp:cNvPr id="0" name=""/>
        <dsp:cNvSpPr/>
      </dsp:nvSpPr>
      <dsp:spPr>
        <a:xfrm>
          <a:off x="560387" y="1192067"/>
          <a:ext cx="756210" cy="75621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40EF9-7AB8-4E0B-A168-57BD5E390FB7}">
      <dsp:nvSpPr>
        <dsp:cNvPr id="0" name=""/>
        <dsp:cNvSpPr/>
      </dsp:nvSpPr>
      <dsp:spPr>
        <a:xfrm>
          <a:off x="1185298" y="2117275"/>
          <a:ext cx="7771065" cy="604968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19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strike="noStrike" kern="1200" spc="-1" dirty="0">
              <a:solidFill>
                <a:schemeClr val="tx1"/>
              </a:solidFill>
              <a:latin typeface="Corbel Light" panose="020B0303020204020204" pitchFamily="34" charset="0"/>
            </a:rPr>
            <a:t>уметь самостоятельно разрабатывать, апробировать и успешно применять современные педагогические технологии и их элементы</a:t>
          </a:r>
          <a:endParaRPr lang="ru-RU" sz="1800" b="1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1185298" y="2117275"/>
        <a:ext cx="7771065" cy="604968"/>
      </dsp:txXfrm>
    </dsp:sp>
    <dsp:sp modelId="{82FDEB26-FEAF-44C3-B5DB-C8AB652A3159}">
      <dsp:nvSpPr>
        <dsp:cNvPr id="0" name=""/>
        <dsp:cNvSpPr/>
      </dsp:nvSpPr>
      <dsp:spPr>
        <a:xfrm>
          <a:off x="807193" y="2041653"/>
          <a:ext cx="756210" cy="75621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4306D-769A-4ACC-A7FD-58879390492F}">
      <dsp:nvSpPr>
        <dsp:cNvPr id="0" name=""/>
        <dsp:cNvSpPr/>
      </dsp:nvSpPr>
      <dsp:spPr>
        <a:xfrm>
          <a:off x="1185298" y="3024038"/>
          <a:ext cx="7771065" cy="604968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194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strike="noStrike" kern="1200" spc="-1" dirty="0">
              <a:solidFill>
                <a:schemeClr val="tx1"/>
              </a:solidFill>
              <a:latin typeface="Corbel Light" panose="020B0303020204020204" pitchFamily="34" charset="0"/>
            </a:rPr>
            <a:t>уметь создавать условия для реализации личностных возможностей обучающихся</a:t>
          </a:r>
          <a:endParaRPr lang="ru-RU" sz="1800" b="1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1185298" y="3024038"/>
        <a:ext cx="7771065" cy="604968"/>
      </dsp:txXfrm>
    </dsp:sp>
    <dsp:sp modelId="{DF9967DE-76EC-4EB2-92FD-03B21D205DAA}">
      <dsp:nvSpPr>
        <dsp:cNvPr id="0" name=""/>
        <dsp:cNvSpPr/>
      </dsp:nvSpPr>
      <dsp:spPr>
        <a:xfrm>
          <a:off x="807193" y="2948417"/>
          <a:ext cx="756210" cy="75621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486F0F-7BBA-4871-9026-8CF02ED04FDA}">
      <dsp:nvSpPr>
        <dsp:cNvPr id="0" name=""/>
        <dsp:cNvSpPr/>
      </dsp:nvSpPr>
      <dsp:spPr>
        <a:xfrm>
          <a:off x="957745" y="3931376"/>
          <a:ext cx="7998618" cy="604968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194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strike="noStrike" kern="1200" spc="-1" dirty="0">
              <a:solidFill>
                <a:schemeClr val="tx1"/>
              </a:solidFill>
              <a:latin typeface="Corbel Light" panose="020B0303020204020204" pitchFamily="34" charset="0"/>
            </a:rPr>
            <a:t>уметь планировать и организовывать самообразование обучающихся и собственное самообразование </a:t>
          </a:r>
          <a:endParaRPr lang="ru-RU" sz="1800" b="1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957745" y="3931376"/>
        <a:ext cx="7998618" cy="604968"/>
      </dsp:txXfrm>
    </dsp:sp>
    <dsp:sp modelId="{F00C41B3-9973-4908-ABEE-DF3202E6FAE0}">
      <dsp:nvSpPr>
        <dsp:cNvPr id="0" name=""/>
        <dsp:cNvSpPr/>
      </dsp:nvSpPr>
      <dsp:spPr>
        <a:xfrm>
          <a:off x="579640" y="3855755"/>
          <a:ext cx="756210" cy="75621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8CAA4-E67B-4196-BCEB-A8F860647F14}">
      <dsp:nvSpPr>
        <dsp:cNvPr id="0" name=""/>
        <dsp:cNvSpPr/>
      </dsp:nvSpPr>
      <dsp:spPr>
        <a:xfrm>
          <a:off x="460117" y="4838714"/>
          <a:ext cx="8496246" cy="604968"/>
        </a:xfrm>
        <a:prstGeom prst="rect">
          <a:avLst/>
        </a:prstGeom>
        <a:solidFill>
          <a:srgbClr val="DFE6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194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strike="noStrike" kern="1200" spc="-1" dirty="0">
              <a:solidFill>
                <a:schemeClr val="tx1"/>
              </a:solidFill>
              <a:latin typeface="Corbel Light" panose="020B0303020204020204" pitchFamily="34" charset="0"/>
            </a:rPr>
            <a:t>освоить достижения педагогической науки и практики</a:t>
          </a:r>
          <a:endParaRPr lang="ru-RU" sz="1800" b="1" kern="1200" dirty="0">
            <a:solidFill>
              <a:schemeClr val="tx1"/>
            </a:solidFill>
            <a:latin typeface="Corbel Light" panose="020B0303020204020204" pitchFamily="34" charset="0"/>
          </a:endParaRPr>
        </a:p>
      </dsp:txBody>
      <dsp:txXfrm>
        <a:off x="460117" y="4838714"/>
        <a:ext cx="8496246" cy="604968"/>
      </dsp:txXfrm>
    </dsp:sp>
    <dsp:sp modelId="{77375AB3-621C-4C57-A05B-AEA4AACD3442}">
      <dsp:nvSpPr>
        <dsp:cNvPr id="0" name=""/>
        <dsp:cNvSpPr/>
      </dsp:nvSpPr>
      <dsp:spPr>
        <a:xfrm>
          <a:off x="82012" y="4763093"/>
          <a:ext cx="756210" cy="75621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tIns="0" rIns="0" bIns="0">
            <a:normAutofit fontScale="87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14"/>
          <a:stretch/>
        </p:blipFill>
        <p:spPr>
          <a:xfrm>
            <a:off x="0" y="6016680"/>
            <a:ext cx="10076760" cy="1542600"/>
          </a:xfrm>
          <a:prstGeom prst="rect">
            <a:avLst/>
          </a:prstGeom>
          <a:ln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360" y="2553840"/>
            <a:ext cx="9071640" cy="162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4536000"/>
            <a:ext cx="9071640" cy="1152000"/>
          </a:xfrm>
          <a:prstGeom prst="rect">
            <a:avLst/>
          </a:prstGeom>
        </p:spPr>
        <p:txBody>
          <a:bodyPr lIns="0" tIns="0" rIns="0" bIns="0">
            <a:normAutofit fontScale="24000"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Arial"/>
              </a:rPr>
              <a:t>&lt;дата/время&gt;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ru-RU" sz="1400" b="0" strike="noStrike" spc="-1">
                <a:latin typeface="Arial"/>
              </a:rPr>
              <a:t>&lt;нижний колонтитул&gt;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C263DE3D-B71A-4915-BC77-DA069314978D}" type="slidenum">
              <a:rPr lang="ru-RU" sz="1400" b="0" strike="noStrike" spc="-1">
                <a:latin typeface="Arial"/>
              </a:rPr>
              <a:t>‹#›</a:t>
            </a:fld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15"/>
          <a:stretch/>
        </p:blipFill>
        <p:spPr>
          <a:xfrm>
            <a:off x="0" y="0"/>
            <a:ext cx="10077120" cy="16952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/>
          <p:nvPr/>
        </p:nvPicPr>
        <p:blipFill>
          <a:blip r:embed="rId14"/>
          <a:stretch/>
        </p:blipFill>
        <p:spPr>
          <a:xfrm>
            <a:off x="0" y="6108480"/>
            <a:ext cx="10076760" cy="1451160"/>
          </a:xfrm>
          <a:prstGeom prst="rect">
            <a:avLst/>
          </a:prstGeom>
          <a:ln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ctr"/>
            <a:r>
              <a:rPr lang="ru-RU" sz="1400" b="0" strike="noStrike" spc="-1">
                <a:latin typeface="Arial"/>
              </a:rPr>
              <a:t>&lt;нижний колонтитул&gt;</a:t>
            </a:r>
          </a:p>
        </p:txBody>
      </p:sp>
      <p:sp>
        <p:nvSpPr>
          <p:cNvPr id="47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Arial"/>
              </a:rPr>
              <a:t>&lt;дата/время&gt;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37828DE-0CFB-4379-9E8A-2D68755D08DF}" type="slidenum">
              <a:rPr lang="ru-RU" sz="1400" b="0" strike="noStrike" spc="-1">
                <a:latin typeface="Arial"/>
              </a:rPr>
              <a:t>‹#›</a:t>
            </a:fld>
            <a:endParaRPr lang="ru-RU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504360" y="2287080"/>
            <a:ext cx="9071640" cy="215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4400" b="1" strike="noStrike" spc="-1" dirty="0">
                <a:latin typeface="Corbel Light" panose="020B0303020204020204" pitchFamily="34" charset="0"/>
              </a:rPr>
              <a:t>Педагогический анализ и </a:t>
            </a:r>
            <a:br>
              <a:rPr b="1" dirty="0">
                <a:latin typeface="Corbel Light" panose="020B0303020204020204" pitchFamily="34" charset="0"/>
              </a:rPr>
            </a:br>
            <a:r>
              <a:rPr lang="ru-RU" sz="4400" b="1" strike="noStrike" spc="-1" dirty="0">
                <a:latin typeface="Corbel Light" panose="020B0303020204020204" pitchFamily="34" charset="0"/>
              </a:rPr>
              <a:t>самоанализ занятия (мероприятия)</a:t>
            </a:r>
          </a:p>
        </p:txBody>
      </p:sp>
      <p:sp>
        <p:nvSpPr>
          <p:cNvPr id="86" name="TextShape 2"/>
          <p:cNvSpPr txBox="1"/>
          <p:nvPr/>
        </p:nvSpPr>
        <p:spPr>
          <a:xfrm>
            <a:off x="6048000" y="5112000"/>
            <a:ext cx="3527640" cy="57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200" b="0" strike="noStrike" spc="-1" dirty="0">
                <a:latin typeface="Arial"/>
              </a:rPr>
              <a:t>Подготовила: старший методист Гольдварг И.П.</a:t>
            </a:r>
          </a:p>
          <a:p>
            <a:pPr algn="ctr"/>
            <a:r>
              <a:rPr lang="ru-RU" sz="1200" spc="-1" dirty="0">
                <a:latin typeface="Arial"/>
              </a:rPr>
              <a:t>МБУ ДО г. Иркутска ДДТ № 1</a:t>
            </a:r>
            <a:endParaRPr lang="ru-RU" sz="1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504000" y="301320"/>
            <a:ext cx="9071640" cy="85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4400" b="0" strike="noStrike" spc="-1" dirty="0">
                <a:latin typeface="Corbel Light" panose="020B0303020204020204" pitchFamily="34" charset="0"/>
              </a:rPr>
              <a:t>Зачем?</a:t>
            </a:r>
          </a:p>
        </p:txBody>
      </p:sp>
      <p:sp>
        <p:nvSpPr>
          <p:cNvPr id="125" name="TextShape 2"/>
          <p:cNvSpPr txBox="1"/>
          <p:nvPr/>
        </p:nvSpPr>
        <p:spPr>
          <a:xfrm>
            <a:off x="504000" y="2127182"/>
            <a:ext cx="9071640" cy="402629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Самоанализ дает полное представление о работе педагога и результативности его деятельности, содержит выводы о причинах успехов и проблемных ситуациях, наметить пути устранения</a:t>
            </a:r>
            <a:r>
              <a:rPr lang="ru-RU" sz="3200" b="0" strike="noStrike" spc="-1" dirty="0">
                <a:latin typeface="Times New Roman"/>
              </a:rPr>
              <a:t>.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825" y="340290"/>
            <a:ext cx="2152650" cy="14287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432000" y="324720"/>
            <a:ext cx="9071640" cy="718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4400" b="0" strike="noStrike" spc="-1" dirty="0">
                <a:latin typeface="Corbel Light" panose="020B0303020204020204" pitchFamily="34" charset="0"/>
              </a:rPr>
              <a:t>Анализ </a:t>
            </a:r>
          </a:p>
        </p:txBody>
      </p:sp>
      <p:sp>
        <p:nvSpPr>
          <p:cNvPr id="12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ru-RU" sz="3200" b="0" strike="noStrike" spc="-1" dirty="0">
                <a:latin typeface="Times New Roman"/>
              </a:rPr>
              <a:t> </a:t>
            </a:r>
            <a:r>
              <a:rPr lang="ru-RU" sz="3200" b="0" strike="noStrike" spc="-1" dirty="0">
                <a:latin typeface="Corbel Light" panose="020B0303020204020204" pitchFamily="34" charset="0"/>
              </a:rPr>
              <a:t>«мысленное расчленение изучаемого предмета на его элементы и исследование каждого элемента отдельности как части целого»</a:t>
            </a:r>
          </a:p>
          <a:p>
            <a:pPr algn="just">
              <a:lnSpc>
                <a:spcPct val="115000"/>
              </a:lnSpc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(Кондаков Н.И. Логический словарь. – М., 1971)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069" y="4059667"/>
            <a:ext cx="2608448" cy="22823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504000" y="301320"/>
            <a:ext cx="9071640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1" strike="noStrike" spc="-1" dirty="0">
                <a:latin typeface="Corbel Light" panose="020B0303020204020204" pitchFamily="34" charset="0"/>
              </a:rPr>
              <a:t>???????</a:t>
            </a:r>
          </a:p>
        </p:txBody>
      </p:sp>
      <p:sp>
        <p:nvSpPr>
          <p:cNvPr id="129" name="TextShape 2"/>
          <p:cNvSpPr txBox="1"/>
          <p:nvPr/>
        </p:nvSpPr>
        <p:spPr>
          <a:xfrm>
            <a:off x="504000" y="1135781"/>
            <a:ext cx="9071640" cy="50176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6000"/>
          </a:bodyPr>
          <a:lstStyle/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какие цели должны быть поставлены при изучении данной темы (знания, умения, навыки)?</a:t>
            </a:r>
          </a:p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 какие организационные формы обучения соответствуют содержанию занятия и подготовки детей? </a:t>
            </a:r>
          </a:p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какую роль играет данная тема в учебном курсе?</a:t>
            </a:r>
          </a:p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 какими знаниями, умениями, навыками овладеют дети?</a:t>
            </a:r>
          </a:p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 какие формы контроля целесообразны?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504000" y="301320"/>
            <a:ext cx="9071640" cy="778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1" strike="noStrike" spc="-1" dirty="0">
                <a:latin typeface="Corbel Light" panose="020B0303020204020204" pitchFamily="34" charset="0"/>
              </a:rPr>
              <a:t>Типы анализа занятий</a:t>
            </a:r>
          </a:p>
        </p:txBody>
      </p:sp>
      <p:sp>
        <p:nvSpPr>
          <p:cNvPr id="131" name="TextShape 2"/>
          <p:cNvSpPr txBox="1"/>
          <p:nvPr/>
        </p:nvSpPr>
        <p:spPr>
          <a:xfrm>
            <a:off x="360360" y="1296000"/>
            <a:ext cx="9503640" cy="488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622350" indent="-514350" algn="just">
              <a:spcAft>
                <a:spcPts val="1417"/>
              </a:spcAft>
              <a:buClr>
                <a:srgbClr val="000000"/>
              </a:buClr>
              <a:buSzPct val="45000"/>
              <a:buFont typeface="+mj-lt"/>
              <a:buAutoNum type="arabicPeriod"/>
            </a:pPr>
            <a:r>
              <a:rPr lang="ru-RU" sz="3200" b="1" strike="noStrike" spc="-1" dirty="0">
                <a:solidFill>
                  <a:schemeClr val="accent6">
                    <a:lumMod val="75000"/>
                  </a:schemeClr>
                </a:solidFill>
                <a:latin typeface="Corbel Light" panose="020B0303020204020204" pitchFamily="34" charset="0"/>
              </a:rPr>
              <a:t>комплексный</a:t>
            </a:r>
            <a:r>
              <a:rPr lang="ru-RU" sz="3200" b="0" strike="noStrike" spc="-1" dirty="0">
                <a:latin typeface="Corbel Light" panose="020B0303020204020204" pitchFamily="34" charset="0"/>
              </a:rPr>
              <a:t> – это система аспектных анализов, всестороннее рассмотрение занятия в объединении в единстве целей, задач, содержания, методов, форм организации учебного процесса; разбор всех аспектов занятия: содержательного, дидактического, психологического, воспитательного, методического, организационного.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504000" y="301320"/>
            <a:ext cx="9071640" cy="778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Типы анализа занятий</a:t>
            </a:r>
          </a:p>
        </p:txBody>
      </p:sp>
      <p:sp>
        <p:nvSpPr>
          <p:cNvPr id="133" name="TextShape 2"/>
          <p:cNvSpPr txBox="1"/>
          <p:nvPr/>
        </p:nvSpPr>
        <p:spPr>
          <a:xfrm>
            <a:off x="360360" y="1296000"/>
            <a:ext cx="9503640" cy="488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622350" indent="-514350" algn="just">
              <a:spcAft>
                <a:spcPts val="1417"/>
              </a:spcAft>
              <a:buClr>
                <a:srgbClr val="000000"/>
              </a:buClr>
              <a:buSzPct val="45000"/>
              <a:buFont typeface="+mj-lt"/>
              <a:buAutoNum type="arabicPeriod" startAt="2"/>
            </a:pPr>
            <a:r>
              <a:rPr lang="ru-RU" sz="3200" b="1" strike="noStrike" spc="-1" dirty="0">
                <a:solidFill>
                  <a:schemeClr val="accent6">
                    <a:lumMod val="75000"/>
                  </a:schemeClr>
                </a:solidFill>
                <a:latin typeface="Corbel Light" panose="020B0303020204020204" pitchFamily="34" charset="0"/>
              </a:rPr>
              <a:t>аспектный анализ </a:t>
            </a:r>
            <a:r>
              <a:rPr lang="ru-RU" sz="3200" b="0" strike="noStrike" spc="-1" dirty="0">
                <a:latin typeface="Corbel Light" panose="020B0303020204020204" pitchFamily="34" charset="0"/>
              </a:rPr>
              <a:t>– предполагает более глубокое рассмотрение одной стороны занятия; может быть, например, дидактическим или организационным и т.п.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504000" y="301320"/>
            <a:ext cx="9071640" cy="778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 dirty="0">
                <a:latin typeface="Corbel Light" panose="020B0303020204020204" pitchFamily="34" charset="0"/>
              </a:rPr>
              <a:t>Типы анализа занятий</a:t>
            </a:r>
          </a:p>
        </p:txBody>
      </p:sp>
      <p:sp>
        <p:nvSpPr>
          <p:cNvPr id="135" name="TextShape 2"/>
          <p:cNvSpPr txBox="1"/>
          <p:nvPr/>
        </p:nvSpPr>
        <p:spPr>
          <a:xfrm>
            <a:off x="360360" y="1296000"/>
            <a:ext cx="9503640" cy="488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algn="just">
              <a:lnSpc>
                <a:spcPct val="115000"/>
              </a:lnSpc>
            </a:pPr>
            <a:endParaRPr lang="ru-RU" sz="3200" b="0" strike="noStrike" spc="-1" dirty="0">
              <a:latin typeface="Arial"/>
            </a:endParaRPr>
          </a:p>
          <a:p>
            <a:pPr marL="514350" indent="-514350" algn="just">
              <a:lnSpc>
                <a:spcPct val="115000"/>
              </a:lnSpc>
              <a:buFont typeface="+mj-lt"/>
              <a:buAutoNum type="arabicPeriod" startAt="3"/>
            </a:pPr>
            <a:r>
              <a:rPr lang="ru-RU" sz="3200" b="1" strike="noStrike" spc="-1" dirty="0">
                <a:solidFill>
                  <a:schemeClr val="accent6">
                    <a:lumMod val="75000"/>
                  </a:schemeClr>
                </a:solidFill>
                <a:latin typeface="Corbel Light" panose="020B0303020204020204" pitchFamily="34" charset="0"/>
              </a:rPr>
              <a:t>структурный анализ (поэтапный) </a:t>
            </a:r>
            <a:r>
              <a:rPr lang="ru-RU" sz="3200" b="0" strike="noStrike" spc="-1" dirty="0">
                <a:latin typeface="Corbel Light" panose="020B0303020204020204" pitchFamily="34" charset="0"/>
              </a:rPr>
              <a:t>– выделение и оценка доминирующих структур (элементов) занятия, их целесообразность, обеспечивающая развитие познавательных способностей обучающихся</a:t>
            </a:r>
            <a:r>
              <a:rPr lang="ru-RU" sz="3200" b="0" strike="noStrike" spc="-1" dirty="0">
                <a:latin typeface="Arial"/>
              </a:rPr>
              <a:t>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504000" y="301320"/>
            <a:ext cx="9071640" cy="5360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3600" b="1" strike="noStrike" spc="-1" dirty="0">
                <a:latin typeface="Corbel Light" panose="020B0303020204020204" pitchFamily="34" charset="0"/>
              </a:rPr>
              <a:t>Вопросы для самоанализа</a:t>
            </a:r>
          </a:p>
        </p:txBody>
      </p:sp>
      <p:sp>
        <p:nvSpPr>
          <p:cNvPr id="137" name="TextShape 2"/>
          <p:cNvSpPr txBox="1"/>
          <p:nvPr/>
        </p:nvSpPr>
        <p:spPr>
          <a:xfrm>
            <a:off x="503999" y="837398"/>
            <a:ext cx="9275267" cy="57462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87000" lnSpcReduction="10000"/>
          </a:bodyPr>
          <a:lstStyle/>
          <a:p>
            <a:pPr marL="108000" algn="just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Arial"/>
              </a:rPr>
              <a:t>1. </a:t>
            </a:r>
            <a:r>
              <a:rPr lang="ru-RU" sz="3200" b="1" strike="noStrike" spc="-1" dirty="0">
                <a:latin typeface="Corbel Light" panose="020B0303020204020204" pitchFamily="34" charset="0"/>
              </a:rPr>
              <a:t>Цели (задачи) занятия</a:t>
            </a:r>
          </a:p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В чем заключается основной замысел проведенного мною занятия? Как он связан с групповыми и индивидуальными особенностями обучающихся, состоянием и результатами учебно-воспитательного процесса в коллективе? Какие цели (задачи) планировал(а) достичь (решить) в ходе занятия?</a:t>
            </a:r>
          </a:p>
          <a:p>
            <a:pPr marL="108000" algn="just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2. </a:t>
            </a:r>
            <a:r>
              <a:rPr lang="ru-RU" sz="3200" b="1" strike="noStrike" spc="-1" dirty="0">
                <a:latin typeface="Corbel Light" panose="020B0303020204020204" pitchFamily="34" charset="0"/>
              </a:rPr>
              <a:t>Содержание и организация учебного занят</a:t>
            </a:r>
            <a:r>
              <a:rPr lang="ru-RU" sz="3200" b="0" strike="noStrike" spc="-1" dirty="0">
                <a:latin typeface="Corbel Light" panose="020B0303020204020204" pitchFamily="34" charset="0"/>
              </a:rPr>
              <a:t>ия</a:t>
            </a:r>
          </a:p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Насколько удачно я сумел(а) избрать содержание учебного материала, тип и форму занятия, приемы и способы организации учебного взаимодействия? Соответствовали ли они принципам личностно-ориентированного подходам, целям (задачам) занятия?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504000" y="301320"/>
            <a:ext cx="9071640" cy="70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3600" b="1" strike="noStrike" spc="-1" dirty="0">
                <a:latin typeface="Corbel Light" panose="020B0303020204020204" pitchFamily="34" charset="0"/>
              </a:rPr>
              <a:t>Вопросы для самоанализа</a:t>
            </a:r>
          </a:p>
        </p:txBody>
      </p:sp>
      <p:sp>
        <p:nvSpPr>
          <p:cNvPr id="139" name="TextShape 2"/>
          <p:cNvSpPr txBox="1"/>
          <p:nvPr/>
        </p:nvSpPr>
        <p:spPr>
          <a:xfrm>
            <a:off x="202131" y="1223999"/>
            <a:ext cx="9373509" cy="536930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47500" lnSpcReduction="20000"/>
          </a:bodyPr>
          <a:lstStyle/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3. </a:t>
            </a:r>
            <a:r>
              <a:rPr lang="ru-RU" sz="3200" b="1" strike="noStrike" spc="-1" dirty="0">
                <a:latin typeface="Corbel Light" panose="020B0303020204020204" pitchFamily="34" charset="0"/>
              </a:rPr>
              <a:t>Технология работы педагога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Какие технологические приемы я использовал(а) для того, чтобы на занятии:</a:t>
            </a:r>
          </a:p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- актуализировать и обогатить субъектный опыт обучающихся;</a:t>
            </a:r>
          </a:p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- стимулировать проявление ими инициативы и самостоятельности;</a:t>
            </a:r>
          </a:p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- создавать для обучающихся ситуации выбора учебных заданий и форм их выполнения;</a:t>
            </a:r>
          </a:p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- учитывать индивидуальный темп и стиль учебной деятельности обучающихся?</a:t>
            </a:r>
          </a:p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4. </a:t>
            </a:r>
            <a:r>
              <a:rPr lang="ru-RU" sz="3200" b="1" strike="noStrike" spc="-1" dirty="0">
                <a:latin typeface="Corbel Light" panose="020B0303020204020204" pitchFamily="34" charset="0"/>
              </a:rPr>
              <a:t>Результативность проведенного занятия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Удалось ли мне реализовать замысел занятия, достичь (решить) поставленные мной цели (задачи)? Насколько проведенное занятие было направлено на:</a:t>
            </a:r>
          </a:p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- становление и проявление индивидуальности обучающихся;</a:t>
            </a:r>
          </a:p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- развитие творческих способностей обучающихся;</a:t>
            </a:r>
          </a:p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- формирование положительной Я-концепции личности обучающихся;</a:t>
            </a:r>
          </a:p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- выработку у детей индивидуального стиля познания и поведения.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В чем заключаются достоинства и недостатки моего занятия? Что не удалось решить при его проведении? 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Как можно исправить недостатки занятия?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282619" y="224318"/>
            <a:ext cx="9071640" cy="706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3600" b="0" strike="noStrike" spc="-1" dirty="0">
                <a:latin typeface="Corbel Light" panose="020B0303020204020204" pitchFamily="34" charset="0"/>
              </a:rPr>
              <a:t>Варианты схем самоанализа</a:t>
            </a:r>
          </a:p>
        </p:txBody>
      </p:sp>
      <p:sp>
        <p:nvSpPr>
          <p:cNvPr id="141" name="TextShape 2"/>
          <p:cNvSpPr txBox="1"/>
          <p:nvPr/>
        </p:nvSpPr>
        <p:spPr>
          <a:xfrm>
            <a:off x="576000" y="1224000"/>
            <a:ext cx="9360000" cy="4929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88000"/>
          </a:bodyPr>
          <a:lstStyle/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Примерный вопросник для проблемно-ориентированного самоанализа занятия.</a:t>
            </a:r>
          </a:p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Примерная схема самоанализа занятия в объединении в системе дополнительного образования.</a:t>
            </a:r>
          </a:p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Примерная схема самоанализа педагогом своих профессиональных и личностных качеств по результатам проведения занятия.</a:t>
            </a:r>
          </a:p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Схема самоанализа массового мероприятия.</a:t>
            </a:r>
          </a:p>
          <a:p>
            <a:pPr marL="432000" indent="-324000" algn="just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 dirty="0">
                <a:latin typeface="Corbel Light" panose="020B0303020204020204" pitchFamily="34" charset="0"/>
              </a:rPr>
              <a:t>Схема самоанализа занятия.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22705"/>
          </a:xfrm>
        </p:spPr>
        <p:txBody>
          <a:bodyPr/>
          <a:lstStyle/>
          <a:p>
            <a:pPr algn="ctr"/>
            <a:r>
              <a:rPr lang="ru-RU" dirty="0">
                <a:latin typeface="Corbel Light" panose="020B0303020204020204" pitchFamily="34" charset="0"/>
              </a:rPr>
              <a:t>СПАСИБО ЗА ВНИМАНИЕ!!!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30" y="947834"/>
            <a:ext cx="3830855" cy="530696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/>
          </p:nvPr>
        </p:nvSpPr>
        <p:spPr>
          <a:xfrm>
            <a:off x="504000" y="1049154"/>
            <a:ext cx="9071640" cy="510432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Corbel Light" panose="020B0303020204020204" pitchFamily="34" charset="0"/>
              </a:rPr>
              <a:t>Пожелание</a:t>
            </a:r>
          </a:p>
        </p:txBody>
      </p:sp>
    </p:spTree>
    <p:extLst>
      <p:ext uri="{BB962C8B-B14F-4D97-AF65-F5344CB8AC3E}">
        <p14:creationId xmlns:p14="http://schemas.microsoft.com/office/powerpoint/2010/main" val="218633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432360" y="373320"/>
            <a:ext cx="9071640" cy="85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1" strike="noStrike" spc="-1" dirty="0">
                <a:latin typeface="Corbel Light" panose="020B0303020204020204" pitchFamily="34" charset="0"/>
              </a:rPr>
              <a:t>Дополнительное образование</a:t>
            </a:r>
          </a:p>
        </p:txBody>
      </p:sp>
      <p:sp>
        <p:nvSpPr>
          <p:cNvPr id="88" name="TextShape 2"/>
          <p:cNvSpPr txBox="1"/>
          <p:nvPr/>
        </p:nvSpPr>
        <p:spPr>
          <a:xfrm>
            <a:off x="288758" y="1769040"/>
            <a:ext cx="9286882" cy="413124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ru-RU" sz="2800" b="0" strike="noStrike" spc="-1" dirty="0">
                <a:latin typeface="Corbel Light" panose="020B0303020204020204" pitchFamily="34" charset="0"/>
              </a:rPr>
              <a:t>Дополнительное образование направлено на всестороннее удовлетворение образовательных потребностей человека в интеллектуальном, духовно-нравственном, физическом и (или) профессиональном совершенствовании и не сопровождается повышение уровня образования </a:t>
            </a:r>
          </a:p>
          <a:p>
            <a:pPr algn="just">
              <a:lnSpc>
                <a:spcPct val="115000"/>
              </a:lnSpc>
            </a:pPr>
            <a:r>
              <a:rPr lang="ru-RU" sz="2800" b="0" strike="noStrike" spc="-1" dirty="0">
                <a:latin typeface="Corbel Light" panose="020B0303020204020204" pitchFamily="34" charset="0"/>
              </a:rPr>
              <a:t>(273-ФЗ, ст. 2, ч.14).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1" strike="noStrike" spc="-1" dirty="0">
                <a:latin typeface="Corbel Light" panose="020B0303020204020204" pitchFamily="34" charset="0"/>
              </a:rPr>
              <a:t>Цель дополнительного образования</a:t>
            </a:r>
          </a:p>
        </p:txBody>
      </p:sp>
      <p:sp>
        <p:nvSpPr>
          <p:cNvPr id="90" name="TextShape 2"/>
          <p:cNvSpPr txBox="1"/>
          <p:nvPr/>
        </p:nvSpPr>
        <p:spPr>
          <a:xfrm>
            <a:off x="613080" y="18687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 algn="ctr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solidFill>
                  <a:srgbClr val="8D281E"/>
                </a:solidFill>
                <a:highlight>
                  <a:srgbClr val="FFFF00"/>
                </a:highlight>
                <a:latin typeface="Arial"/>
              </a:rPr>
              <a:t>Главное</a:t>
            </a:r>
            <a:endParaRPr lang="ru-RU" sz="3200" b="0" strike="noStrike" spc="-1" dirty="0">
              <a:latin typeface="Arial"/>
            </a:endParaRPr>
          </a:p>
          <a:p>
            <a:pPr marL="108000" algn="ctr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Arial"/>
              </a:rPr>
              <a:t> </a:t>
            </a:r>
          </a:p>
        </p:txBody>
      </p:sp>
      <p:sp>
        <p:nvSpPr>
          <p:cNvPr id="91" name="TextShape 3"/>
          <p:cNvSpPr txBox="1"/>
          <p:nvPr/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ru-RU" sz="3200" b="1" strike="noStrike" spc="-1" dirty="0">
                <a:solidFill>
                  <a:schemeClr val="accent6">
                    <a:lumMod val="50000"/>
                  </a:schemeClr>
                </a:solidFill>
                <a:latin typeface="Corbel Light" panose="020B0303020204020204" pitchFamily="34" charset="0"/>
              </a:rPr>
              <a:t>обеспечить целостное развитие личности обучающегося</a:t>
            </a:r>
          </a:p>
        </p:txBody>
      </p:sp>
      <p:sp>
        <p:nvSpPr>
          <p:cNvPr id="92" name="TextShape 4"/>
          <p:cNvSpPr txBox="1"/>
          <p:nvPr/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1" strike="noStrike" spc="-1" dirty="0">
                <a:solidFill>
                  <a:schemeClr val="accent6">
                    <a:lumMod val="75000"/>
                  </a:schemeClr>
                </a:solidFill>
                <a:latin typeface="Corbel Light" panose="020B0303020204020204" pitchFamily="34" charset="0"/>
              </a:rPr>
              <a:t>социализация</a:t>
            </a:r>
          </a:p>
        </p:txBody>
      </p:sp>
      <p:sp>
        <p:nvSpPr>
          <p:cNvPr id="93" name="TextShape 5"/>
          <p:cNvSpPr txBox="1"/>
          <p:nvPr/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ru-RU" sz="3200" b="1" strike="noStrike" spc="-1" dirty="0">
                <a:solidFill>
                  <a:schemeClr val="accent6">
                    <a:lumMod val="75000"/>
                  </a:schemeClr>
                </a:solidFill>
                <a:latin typeface="Corbel Light" panose="020B0303020204020204" pitchFamily="34" charset="0"/>
              </a:rPr>
              <a:t>профориентация</a:t>
            </a:r>
          </a:p>
        </p:txBody>
      </p:sp>
      <p:sp>
        <p:nvSpPr>
          <p:cNvPr id="94" name="Line 6"/>
          <p:cNvSpPr/>
          <p:nvPr/>
        </p:nvSpPr>
        <p:spPr>
          <a:xfrm>
            <a:off x="3672000" y="2386440"/>
            <a:ext cx="1258920" cy="205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Line 7"/>
          <p:cNvSpPr/>
          <p:nvPr/>
        </p:nvSpPr>
        <p:spPr>
          <a:xfrm flipH="1">
            <a:off x="2715480" y="2386440"/>
            <a:ext cx="956520" cy="16002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Line 8"/>
          <p:cNvSpPr/>
          <p:nvPr/>
        </p:nvSpPr>
        <p:spPr>
          <a:xfrm>
            <a:off x="3672000" y="2386440"/>
            <a:ext cx="2592000" cy="1573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331105" y="223399"/>
            <a:ext cx="9071640" cy="92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1" strike="noStrike" spc="-1" dirty="0">
                <a:latin typeface="Corbel Light" panose="020B0303020204020204" pitchFamily="34" charset="0"/>
              </a:rPr>
              <a:t>Педагогу</a:t>
            </a:r>
          </a:p>
        </p:txBody>
      </p:sp>
      <p:sp>
        <p:nvSpPr>
          <p:cNvPr id="98" name="TextShape 2"/>
          <p:cNvSpPr txBox="1"/>
          <p:nvPr/>
        </p:nvSpPr>
        <p:spPr>
          <a:xfrm>
            <a:off x="330745" y="1568918"/>
            <a:ext cx="9072000" cy="48448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just">
              <a:lnSpc>
                <a:spcPct val="115000"/>
              </a:lnSpc>
            </a:pP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3200" b="0" strike="noStrike" spc="-1" dirty="0">
                <a:latin typeface="Times New Roman"/>
              </a:rPr>
              <a:t>;</a:t>
            </a: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3200" b="0" strike="noStrike" spc="-1" dirty="0">
              <a:latin typeface="Arial"/>
            </a:endParaRPr>
          </a:p>
          <a:p>
            <a:pPr algn="just">
              <a:lnSpc>
                <a:spcPct val="115000"/>
              </a:lnSpc>
            </a:pPr>
            <a:endParaRPr lang="ru-RU" sz="3200" b="0" strike="noStrike" spc="-1" dirty="0">
              <a:latin typeface="Arial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59633001"/>
              </p:ext>
            </p:extLst>
          </p:nvPr>
        </p:nvGraphicFramePr>
        <p:xfrm>
          <a:off x="1280161" y="1146079"/>
          <a:ext cx="7584706" cy="4873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504000" y="301320"/>
            <a:ext cx="9071640" cy="8055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marL="108000" algn="ctr">
              <a:lnSpc>
                <a:spcPct val="115000"/>
              </a:lnSpc>
              <a:buClr>
                <a:srgbClr val="000000"/>
              </a:buClr>
              <a:buSzPct val="45000"/>
            </a:pPr>
            <a:r>
              <a:rPr lang="ru-RU" sz="3200" b="1" strike="noStrike" spc="-1" dirty="0">
                <a:latin typeface="Corbel Light" panose="020B0303020204020204" pitchFamily="34" charset="0"/>
              </a:rPr>
              <a:t>Формировать сферу «Я»</a:t>
            </a:r>
          </a:p>
        </p:txBody>
      </p:sp>
      <p:sp>
        <p:nvSpPr>
          <p:cNvPr id="100" name="TextShape 2"/>
          <p:cNvSpPr txBox="1"/>
          <p:nvPr/>
        </p:nvSpPr>
        <p:spPr>
          <a:xfrm>
            <a:off x="325080" y="180000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 algn="just">
              <a:lnSpc>
                <a:spcPct val="115000"/>
              </a:lnSpc>
              <a:buClr>
                <a:srgbClr val="000000"/>
              </a:buClr>
              <a:buSzPct val="45000"/>
            </a:pPr>
            <a:r>
              <a:rPr lang="ru-RU" sz="3200" b="0" strike="noStrike" spc="-1" dirty="0">
                <a:latin typeface="Times New Roman"/>
              </a:rPr>
              <a:t> </a:t>
            </a:r>
            <a:r>
              <a:rPr lang="ru-RU" sz="3200" b="0" strike="noStrike" spc="-1" dirty="0">
                <a:solidFill>
                  <a:srgbClr val="C9211E"/>
                </a:solidFill>
                <a:highlight>
                  <a:srgbClr val="FFFF00"/>
                </a:highlight>
                <a:latin typeface="Times New Roman"/>
              </a:rPr>
              <a:t>Критерии </a:t>
            </a:r>
            <a:r>
              <a:rPr lang="ru-RU" sz="3200" b="0" strike="noStrike" spc="-1" dirty="0">
                <a:latin typeface="Times New Roman"/>
              </a:rPr>
              <a:t>  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01" name="TextShape 3"/>
          <p:cNvSpPr txBox="1"/>
          <p:nvPr/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 algn="just">
              <a:lnSpc>
                <a:spcPct val="115000"/>
              </a:lnSpc>
              <a:buClr>
                <a:srgbClr val="000000"/>
              </a:buClr>
              <a:buSzPct val="45000"/>
            </a:pPr>
            <a:r>
              <a:rPr lang="ru-RU" sz="3200" b="1" strike="noStrike" spc="-1" dirty="0">
                <a:latin typeface="Corbel Light" panose="020B0303020204020204" pitchFamily="34" charset="0"/>
              </a:rPr>
              <a:t>самоконтроль</a:t>
            </a:r>
          </a:p>
        </p:txBody>
      </p:sp>
      <p:sp>
        <p:nvSpPr>
          <p:cNvPr id="102" name="TextShape 4"/>
          <p:cNvSpPr txBox="1"/>
          <p:nvPr/>
        </p:nvSpPr>
        <p:spPr>
          <a:xfrm>
            <a:off x="576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 algn="just">
              <a:lnSpc>
                <a:spcPct val="115000"/>
              </a:lnSpc>
              <a:buClr>
                <a:srgbClr val="000000"/>
              </a:buClr>
              <a:buSzPct val="45000"/>
            </a:pPr>
            <a:r>
              <a:rPr lang="ru-RU" sz="3200" b="1" strike="noStrike" spc="-1" dirty="0">
                <a:latin typeface="Corbel Light" panose="020B0303020204020204" pitchFamily="34" charset="0"/>
              </a:rPr>
              <a:t>самоанализ</a:t>
            </a:r>
          </a:p>
        </p:txBody>
      </p:sp>
      <p:sp>
        <p:nvSpPr>
          <p:cNvPr id="103" name="TextShape 5"/>
          <p:cNvSpPr txBox="1"/>
          <p:nvPr/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108000" algn="just">
              <a:lnSpc>
                <a:spcPct val="115000"/>
              </a:lnSpc>
              <a:buClr>
                <a:srgbClr val="000000"/>
              </a:buClr>
              <a:buSzPct val="45000"/>
            </a:pPr>
            <a:r>
              <a:rPr lang="ru-RU" sz="3200" b="1" strike="noStrike" spc="-1" dirty="0" err="1">
                <a:latin typeface="Corbel Light" panose="020B0303020204020204" pitchFamily="34" charset="0"/>
              </a:rPr>
              <a:t>самооценивание</a:t>
            </a:r>
            <a:endParaRPr lang="ru-RU" sz="3200" b="1" strike="noStrike" spc="-1" dirty="0">
              <a:latin typeface="Corbel Light" panose="020B0303020204020204" pitchFamily="34" charset="0"/>
            </a:endParaRPr>
          </a:p>
        </p:txBody>
      </p:sp>
      <p:sp>
        <p:nvSpPr>
          <p:cNvPr id="104" name="Line 6"/>
          <p:cNvSpPr/>
          <p:nvPr/>
        </p:nvSpPr>
        <p:spPr>
          <a:xfrm>
            <a:off x="3168000" y="2160000"/>
            <a:ext cx="20880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Line 7"/>
          <p:cNvSpPr/>
          <p:nvPr/>
        </p:nvSpPr>
        <p:spPr>
          <a:xfrm>
            <a:off x="3168000" y="2160000"/>
            <a:ext cx="3096000" cy="1800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Line 8"/>
          <p:cNvSpPr/>
          <p:nvPr/>
        </p:nvSpPr>
        <p:spPr>
          <a:xfrm flipH="1">
            <a:off x="2448000" y="2160000"/>
            <a:ext cx="720000" cy="18993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699707"/>
          </a:xfrm>
        </p:spPr>
        <p:txBody>
          <a:bodyPr/>
          <a:lstStyle/>
          <a:p>
            <a:pPr algn="ctr"/>
            <a:r>
              <a:rPr lang="ru-RU" dirty="0"/>
              <a:t>САМОАНАЛИЗ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221381" y="1001027"/>
            <a:ext cx="9731141" cy="515245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Критерии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7998155"/>
              </p:ext>
            </p:extLst>
          </p:nvPr>
        </p:nvGraphicFramePr>
        <p:xfrm>
          <a:off x="1029904" y="1001027"/>
          <a:ext cx="8778240" cy="5018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714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00" y="125128"/>
            <a:ext cx="9071640" cy="628579"/>
          </a:xfrm>
        </p:spPr>
        <p:txBody>
          <a:bodyPr/>
          <a:lstStyle/>
          <a:p>
            <a:pPr lvl="0" algn="ctr"/>
            <a:r>
              <a:rPr lang="ru-RU" b="1" dirty="0">
                <a:latin typeface="Corbel Light" panose="020B0303020204020204" pitchFamily="34" charset="0"/>
              </a:rPr>
              <a:t>Повышение</a:t>
            </a:r>
            <a:r>
              <a:rPr lang="ru-RU" b="1" dirty="0"/>
              <a:t> </a:t>
            </a:r>
            <a:r>
              <a:rPr lang="ru-RU" b="1" strike="noStrike" spc="-1" dirty="0">
                <a:solidFill>
                  <a:schemeClr val="tx1"/>
                </a:solidFill>
                <a:latin typeface="Corbel Light" panose="020B0303020204020204" pitchFamily="34" charset="0"/>
              </a:rPr>
              <a:t>компетентности</a:t>
            </a:r>
            <a:endParaRPr lang="ru-RU" b="1" dirty="0">
              <a:solidFill>
                <a:schemeClr val="tx1"/>
              </a:solidFill>
              <a:latin typeface="Corbel Light" panose="020B03030202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28" y="924025"/>
            <a:ext cx="7548380" cy="5399773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504000" y="924025"/>
            <a:ext cx="9071640" cy="522945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1125158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/>
          </p:nvPr>
        </p:nvSpPr>
        <p:spPr>
          <a:xfrm>
            <a:off x="504000" y="952901"/>
            <a:ext cx="9071640" cy="520057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Ф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4000" y="301321"/>
            <a:ext cx="9071640" cy="459076"/>
          </a:xfrm>
        </p:spPr>
        <p:txBody>
          <a:bodyPr/>
          <a:lstStyle/>
          <a:p>
            <a:pPr algn="ctr"/>
            <a:r>
              <a:rPr lang="ru-RU" sz="3600" b="1" dirty="0">
                <a:latin typeface="Corbel Light" panose="020B0303020204020204" pitchFamily="34" charset="0"/>
              </a:rPr>
              <a:t>Функции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287212547"/>
              </p:ext>
            </p:extLst>
          </p:nvPr>
        </p:nvGraphicFramePr>
        <p:xfrm>
          <a:off x="712270" y="760397"/>
          <a:ext cx="9028496" cy="5765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9786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380" y="134754"/>
            <a:ext cx="9071640" cy="452387"/>
          </a:xfrm>
        </p:spPr>
        <p:txBody>
          <a:bodyPr/>
          <a:lstStyle/>
          <a:p>
            <a:pPr algn="ctr"/>
            <a:r>
              <a:rPr lang="ru-RU" sz="3600" b="1" dirty="0">
                <a:latin typeface="Corbel Light" panose="020B0303020204020204" pitchFamily="34" charset="0"/>
              </a:rPr>
              <a:t>Задачи самоанализа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202131" y="972152"/>
            <a:ext cx="9654138" cy="518132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Задачи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34889522"/>
              </p:ext>
            </p:extLst>
          </p:nvPr>
        </p:nvGraphicFramePr>
        <p:xfrm>
          <a:off x="818147" y="587141"/>
          <a:ext cx="9038121" cy="574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4330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693</Words>
  <Application>Microsoft Office PowerPoint</Application>
  <PresentationFormat>Произвольный</PresentationFormat>
  <Paragraphs>95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Corbel Light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САМОАНАЛИЗ</vt:lpstr>
      <vt:lpstr>Повышение компетентности</vt:lpstr>
      <vt:lpstr>Функции</vt:lpstr>
      <vt:lpstr>Задачи самоанализа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Beehive</dc:title>
  <dc:subject/>
  <dc:creator/>
  <dc:description/>
  <cp:lastModifiedBy>Инна Гольдварг</cp:lastModifiedBy>
  <cp:revision>19</cp:revision>
  <dcterms:created xsi:type="dcterms:W3CDTF">2021-03-15T11:15:25Z</dcterms:created>
  <dcterms:modified xsi:type="dcterms:W3CDTF">2021-10-15T11:26:08Z</dcterms:modified>
  <dc:language>ru-RU</dc:language>
</cp:coreProperties>
</file>