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3" r:id="rId3"/>
    <p:sldId id="257" r:id="rId4"/>
    <p:sldId id="260" r:id="rId5"/>
    <p:sldId id="272" r:id="rId6"/>
    <p:sldId id="259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F4FA"/>
    <a:srgbClr val="60FC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" autoAdjust="0"/>
    <p:restoredTop sz="94660"/>
  </p:normalViewPr>
  <p:slideViewPr>
    <p:cSldViewPr>
      <p:cViewPr varScale="1">
        <p:scale>
          <a:sx n="66" d="100"/>
          <a:sy n="66" d="100"/>
        </p:scale>
        <p:origin x="67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7263-C29D-4F4C-B507-BC6727A5F6E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EC4A-1B08-41FC-9081-80527A2A4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1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EC4A-1B08-41FC-9081-80527A2A46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3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8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6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0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0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1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1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4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6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25F9-F31D-4344-8012-9EB1F0421D6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64D7-5196-4DDC-A894-897BB18D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12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microsoft.com/office/2007/relationships/hdphoto" Target="../media/hdphoto10.wdp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для детской презентации Powerpoint (скачать)">
            <a:extLst>
              <a:ext uri="{FF2B5EF4-FFF2-40B4-BE49-F238E27FC236}">
                <a16:creationId xmlns:a16="http://schemas.microsoft.com/office/drawing/2014/main" id="{65484F13-97D4-40E8-BCF2-2144135B8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 bwMode="auto">
          <a:xfrm>
            <a:off x="0" y="856853"/>
            <a:ext cx="9144000" cy="60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1C392-C827-4EA7-B0C2-BD5D030E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569865"/>
            <a:ext cx="7886700" cy="13272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математическая игра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3 до 4 лет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сказкам»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7AC030A2-2838-470A-BC32-543FFC7D8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29887"/>
              </p:ext>
            </p:extLst>
          </p:nvPr>
        </p:nvGraphicFramePr>
        <p:xfrm>
          <a:off x="323528" y="359767"/>
          <a:ext cx="8712969" cy="9941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49455">
                  <a:extLst>
                    <a:ext uri="{9D8B030D-6E8A-4147-A177-3AD203B41FA5}">
                      <a16:colId xmlns:a16="http://schemas.microsoft.com/office/drawing/2014/main" val="1285991192"/>
                    </a:ext>
                  </a:extLst>
                </a:gridCol>
                <a:gridCol w="1540402">
                  <a:extLst>
                    <a:ext uri="{9D8B030D-6E8A-4147-A177-3AD203B41FA5}">
                      <a16:colId xmlns:a16="http://schemas.microsoft.com/office/drawing/2014/main" val="3486950095"/>
                    </a:ext>
                  </a:extLst>
                </a:gridCol>
                <a:gridCol w="3223112">
                  <a:extLst>
                    <a:ext uri="{9D8B030D-6E8A-4147-A177-3AD203B41FA5}">
                      <a16:colId xmlns:a16="http://schemas.microsoft.com/office/drawing/2014/main" val="2067036418"/>
                    </a:ext>
                  </a:extLst>
                </a:gridCol>
              </a:tblGrid>
              <a:tr h="994172">
                <a:tc>
                  <a:txBody>
                    <a:bodyPr/>
                    <a:lstStyle/>
                    <a:p>
                      <a:pPr marL="23495" marR="1117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бюджетное</a:t>
                      </a:r>
                    </a:p>
                    <a:p>
                      <a:pPr marL="2349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образовательное учреждение</a:t>
                      </a:r>
                    </a:p>
                    <a:p>
                      <a:pPr marL="2349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 развития ребенка–Детский сад </a:t>
                      </a:r>
                    </a:p>
                    <a:p>
                      <a:pPr marL="2349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86 «Колок</a:t>
                      </a:r>
                      <a:r>
                        <a:rPr lang="sah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льчик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городского округа «город Якутск» (МБДОУ ЦРР – Д/с № 86 «Колокольчик»)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“Дьокуускай куорат” куораттааҕы уокурук “Чуораанчык” 86 №-дээх оҕо саада –“Оҕону сайыннарар киин” бюджет оскуола иннинээҕи үөрэх муниципальнай тэрилтэтэ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(“Чуораанчык” 86 №-дээх о/с – ОСК БОИҮөМТ)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38645900"/>
                  </a:ext>
                </a:extLst>
              </a:tr>
            </a:tbl>
          </a:graphicData>
        </a:graphic>
      </p:graphicFrame>
      <p:pic>
        <p:nvPicPr>
          <p:cNvPr id="18" name="Рисунок 17" descr="48373">
            <a:extLst>
              <a:ext uri="{FF2B5EF4-FFF2-40B4-BE49-F238E27FC236}">
                <a16:creationId xmlns:a16="http://schemas.microsoft.com/office/drawing/2014/main" id="{49C0253A-F4AB-45D6-A208-E58CBAB737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62" y="359767"/>
            <a:ext cx="1028700" cy="89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3D7C98-16E7-49FD-AC4E-F005F5957EE4}"/>
              </a:ext>
            </a:extLst>
          </p:cNvPr>
          <p:cNvSpPr txBox="1"/>
          <p:nvPr/>
        </p:nvSpPr>
        <p:spPr>
          <a:xfrm>
            <a:off x="5004049" y="564720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2F4F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Пахомова Анисия Алексеевна – воспитатель </a:t>
            </a:r>
            <a:r>
              <a:rPr lang="en-US" sz="2000" b="1" dirty="0">
                <a:solidFill>
                  <a:srgbClr val="82F4F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82F4F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младшей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97988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5074FCBC-20A8-4BB6-BCFA-10A5AF338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750"/>
          <a:stretch/>
        </p:blipFill>
        <p:spPr bwMode="auto">
          <a:xfrm>
            <a:off x="810" y="0"/>
            <a:ext cx="9143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019D1-7422-4B16-82D9-89362AF27C4E}"/>
              </a:ext>
            </a:extLst>
          </p:cNvPr>
          <p:cNvSpPr txBox="1"/>
          <p:nvPr/>
        </p:nvSpPr>
        <p:spPr>
          <a:xfrm>
            <a:off x="1475656" y="1844824"/>
            <a:ext cx="648072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игры: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элементарные математические представления: сначала, потом, первый, второй, последний;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- развивать память, воображение, мышление и речь;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- формировать эмоциональную отзывчивость;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- воспитывать внимание, сосредоточенность, умение выполнять правила игры;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- воспитывать любовь и интерес к сказкам.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агнитный театр «Колобок» + сказка в Бишкеке купить по ☝доступной цене в  Кыргызстане ▶️ max.kg">
            <a:extLst>
              <a:ext uri="{FF2B5EF4-FFF2-40B4-BE49-F238E27FC236}">
                <a16:creationId xmlns:a16="http://schemas.microsoft.com/office/drawing/2014/main" id="{ED8552DF-E6DE-4386-A31B-648DF2CA9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6521" r="5818" b="17601"/>
          <a:stretch/>
        </p:blipFill>
        <p:spPr bwMode="auto">
          <a:xfrm>
            <a:off x="19459" y="0"/>
            <a:ext cx="9105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Microsoft\Windows\Temporary Internet Files\Content.IE5\FVTDD07M\1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5820" r="5693" b="4854"/>
          <a:stretch/>
        </p:blipFill>
        <p:spPr bwMode="auto">
          <a:xfrm rot="2210267">
            <a:off x="7252256" y="4617035"/>
            <a:ext cx="976191" cy="10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165304"/>
            <a:ext cx="792088" cy="572322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Коржик | Три кота вики | Fandom">
            <a:extLst>
              <a:ext uri="{FF2B5EF4-FFF2-40B4-BE49-F238E27FC236}">
                <a16:creationId xmlns:a16="http://schemas.microsoft.com/office/drawing/2014/main" id="{0EE544AD-94BB-4464-B9F4-63FC8D5F6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0" b="91556" l="17222" r="90556">
                        <a14:foregroundMark x1="46667" y1="14667" x2="46667" y2="14667"/>
                        <a14:foregroundMark x1="48889" y1="12222" x2="48889" y2="12222"/>
                        <a14:foregroundMark x1="59722" y1="18667" x2="59722" y2="18667"/>
                        <a14:foregroundMark x1="58611" y1="19111" x2="58333" y2="18444"/>
                        <a14:foregroundMark x1="58333" y1="18889" x2="60000" y2="20222"/>
                        <a14:foregroundMark x1="59167" y1="20889" x2="57778" y2="19778"/>
                        <a14:foregroundMark x1="80556" y1="35333" x2="89167" y2="34667"/>
                        <a14:foregroundMark x1="80556" y1="36667" x2="78333" y2="34444"/>
                        <a14:foregroundMark x1="83333" y1="33556" x2="78333" y2="34889"/>
                        <a14:foregroundMark x1="86944" y1="32667" x2="79167" y2="34000"/>
                        <a14:foregroundMark x1="85833" y1="34667" x2="87222" y2="35333"/>
                        <a14:foregroundMark x1="88611" y1="32667" x2="85556" y2="34222"/>
                        <a14:foregroundMark x1="86667" y1="34667" x2="80833" y2="35333"/>
                        <a14:foregroundMark x1="84167" y1="35778" x2="84167" y2="35778"/>
                        <a14:foregroundMark x1="79167" y1="35778" x2="79167" y2="35778"/>
                        <a14:foregroundMark x1="78611" y1="36889" x2="78611" y2="36889"/>
                        <a14:foregroundMark x1="85000" y1="42889" x2="85000" y2="42889"/>
                        <a14:foregroundMark x1="89444" y1="40000" x2="79167" y2="42000"/>
                        <a14:foregroundMark x1="83611" y1="42000" x2="76944" y2="42000"/>
                        <a14:foregroundMark x1="88611" y1="42667" x2="76944" y2="43556"/>
                        <a14:foregroundMark x1="77222" y1="42000" x2="86389" y2="40444"/>
                        <a14:foregroundMark x1="90000" y1="42444" x2="88333" y2="43111"/>
                        <a14:foregroundMark x1="82500" y1="40889" x2="75833" y2="42000"/>
                        <a14:foregroundMark x1="78889" y1="41778" x2="76944" y2="41111"/>
                        <a14:foregroundMark x1="39722" y1="47111" x2="39444" y2="45111"/>
                        <a14:foregroundMark x1="41944" y1="45778" x2="44722" y2="47111"/>
                        <a14:foregroundMark x1="42222" y1="45333" x2="46389" y2="47556"/>
                        <a14:foregroundMark x1="21389" y1="60222" x2="21389" y2="60222"/>
                        <a14:foregroundMark x1="50000" y1="89778" x2="50000" y2="89778"/>
                        <a14:foregroundMark x1="40833" y1="91556" x2="40833" y2="91556"/>
                        <a14:foregroundMark x1="88611" y1="32000" x2="88611" y2="32000"/>
                        <a14:foregroundMark x1="91111" y1="39556" x2="91111" y2="39556"/>
                        <a14:foregroundMark x1="87778" y1="32444" x2="87778" y2="32444"/>
                        <a14:foregroundMark x1="26111" y1="43556" x2="26111" y2="43556"/>
                        <a14:foregroundMark x1="24722" y1="40889" x2="24722" y2="40889"/>
                        <a14:foregroundMark x1="19444" y1="42889" x2="19444" y2="42889"/>
                        <a14:foregroundMark x1="19444" y1="39556" x2="26389" y2="41556"/>
                        <a14:foregroundMark x1="27500" y1="44000" x2="17222" y2="42222"/>
                        <a14:foregroundMark x1="29167" y1="45333" x2="16944" y2="45111"/>
                        <a14:foregroundMark x1="43056" y1="48222" x2="43056" y2="48222"/>
                        <a14:foregroundMark x1="69444" y1="50667" x2="82778" y2="51556"/>
                        <a14:foregroundMark x1="68611" y1="52667" x2="81667" y2="54667"/>
                        <a14:foregroundMark x1="53333" y1="42889" x2="53333" y2="4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7631" r="5129" b="4663"/>
          <a:stretch/>
        </p:blipFill>
        <p:spPr bwMode="auto">
          <a:xfrm>
            <a:off x="3580765" y="3767769"/>
            <a:ext cx="1982470" cy="2717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Маша | Маша и Медведь Вики | Fandom">
            <a:extLst>
              <a:ext uri="{FF2B5EF4-FFF2-40B4-BE49-F238E27FC236}">
                <a16:creationId xmlns:a16="http://schemas.microsoft.com/office/drawing/2014/main" id="{3636CDAB-15A9-4CEE-A6DC-3A2976BEC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9" b="98000" l="10000" r="90000">
                        <a14:foregroundMark x1="45833" y1="6444" x2="62500" y2="6000"/>
                        <a14:foregroundMark x1="62500" y1="6000" x2="41667" y2="5111"/>
                        <a14:foregroundMark x1="41667" y1="5111" x2="63056" y2="7778"/>
                        <a14:foregroundMark x1="63056" y1="7778" x2="71944" y2="7556"/>
                        <a14:foregroundMark x1="48056" y1="2444" x2="62222" y2="2889"/>
                        <a14:foregroundMark x1="62222" y1="2889" x2="62222" y2="3556"/>
                        <a14:foregroundMark x1="44722" y1="39778" x2="57222" y2="39111"/>
                        <a14:foregroundMark x1="41389" y1="96222" x2="51111" y2="95111"/>
                        <a14:foregroundMark x1="73889" y1="95333" x2="77500" y2="95333"/>
                        <a14:foregroundMark x1="75556" y1="97556" x2="65000" y2="98000"/>
                        <a14:foregroundMark x1="36944" y1="94222" x2="44444" y2="97333"/>
                        <a14:foregroundMark x1="40000" y1="94889" x2="48056" y2="96444"/>
                        <a14:foregroundMark x1="46111" y1="95778" x2="36389" y2="94222"/>
                        <a14:foregroundMark x1="72778" y1="87778" x2="46111" y2="68000"/>
                        <a14:foregroundMark x1="46111" y1="68000" x2="54167" y2="56667"/>
                        <a14:foregroundMark x1="54167" y1="56667" x2="64444" y2="68667"/>
                        <a14:foregroundMark x1="41389" y1="27111" x2="43889" y2="27111"/>
                        <a14:foregroundMark x1="60833" y1="27778" x2="59167" y2="2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7" y="4036099"/>
            <a:ext cx="1872208" cy="244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4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4802 -0.24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репка (66 фото)">
            <a:extLst>
              <a:ext uri="{FF2B5EF4-FFF2-40B4-BE49-F238E27FC236}">
                <a16:creationId xmlns:a16="http://schemas.microsoft.com/office/drawing/2014/main" id="{49B8C557-1BB9-42B5-B1C6-4EF0B208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Занятия с детьми 5-6 лет &amp;quot;В гостях у сказки&amp;quot;">
            <a:extLst>
              <a:ext uri="{FF2B5EF4-FFF2-40B4-BE49-F238E27FC236}">
                <a16:creationId xmlns:a16="http://schemas.microsoft.com/office/drawing/2014/main" id="{7AE38CF3-B915-425A-ACF6-6D8A7C253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2586" l="13273" r="86909">
                        <a14:foregroundMark x1="34000" y1="6425" x2="34000" y2="6425"/>
                        <a14:foregroundMark x1="38000" y1="3295" x2="38000" y2="3295"/>
                        <a14:foregroundMark x1="21455" y1="54366" x2="21455" y2="54366"/>
                        <a14:foregroundMark x1="13273" y1="61614" x2="13273" y2="61614"/>
                        <a14:foregroundMark x1="62727" y1="92751" x2="62727" y2="92751"/>
                        <a14:foregroundMark x1="86909" y1="55025" x2="86909" y2="55025"/>
                        <a14:backgroundMark x1="55636" y1="83196" x2="66364" y2="80560"/>
                        <a14:backgroundMark x1="61818" y1="88138" x2="65455" y2="86491"/>
                        <a14:backgroundMark x1="62545" y1="93081" x2="62545" y2="93081"/>
                        <a14:backgroundMark x1="67091" y1="78089" x2="57818" y2="83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-126" r="9604" b="12826"/>
          <a:stretch/>
        </p:blipFill>
        <p:spPr bwMode="auto">
          <a:xfrm rot="1750729">
            <a:off x="333817" y="2824376"/>
            <a:ext cx="3371953" cy="4054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8" name="Picture 8" descr="https://ds02.infourok.ru/uploads/ex/0780/000621ff-74136d7a/hello_html_3907999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08" y="2471959"/>
            <a:ext cx="2883477" cy="41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znayka.moy.su/Nar_skazki/Rus_skazki/Rus-02-B/babka_i_medv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58" y="2866830"/>
            <a:ext cx="2355273" cy="37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dni-rebenka.ru/wp-content/uploads/2014/10/vnuchka6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21" y="3053866"/>
            <a:ext cx="1733551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dni-rebenka.ru/wp-content/uploads/2014/10/zhuchka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38" y="4167329"/>
            <a:ext cx="16668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vospitatel.com.ua/images/k/kot-rastr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26" y="5076018"/>
            <a:ext cx="1192446" cy="15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img-fotki.yandex.ru/get/6212/145957609.3f/0_9221f_3b38bb78_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23332" b="21103"/>
          <a:stretch/>
        </p:blipFill>
        <p:spPr bwMode="auto">
          <a:xfrm>
            <a:off x="2381567" y="5839106"/>
            <a:ext cx="1291811" cy="8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43743" y="457925"/>
            <a:ext cx="1039366" cy="487169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44479 -0.0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0.02986 L -0.11059 0.10417 C -0.09358 0.1213 -0.06858 0.13056 -0.04236 0.13056 C -0.01233 0.13056 0.01163 0.1213 0.02865 0.10417 L 0.1092 0.0298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08386 -0.08842 C 0.10156 -0.10833 0.12778 -0.11851 0.15538 -0.11851 C 0.18663 -0.11851 0.21146 -0.10833 0.22917 -0.08842 L 0.31354 -4.44444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0.0537 L -0.12483 -0.000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7 0.03056 L 0.51493 -0.0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-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7 -0.11598 L 0.67448 -0.03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3B3BDEC-0536-4D83-BF06-2DB61328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" y="0"/>
            <a:ext cx="9144000" cy="63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AF57D9-E1D3-4D77-A22B-B67CDDFDD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2" b="43164" l="4611" r="95677">
                        <a14:foregroundMark x1="28530" y1="16992" x2="28530" y2="16992"/>
                        <a14:foregroundMark x1="38473" y1="16797" x2="23199" y2="18750"/>
                        <a14:foregroundMark x1="23199" y1="18750" x2="36455" y2="13867"/>
                        <a14:foregroundMark x1="36455" y1="13867" x2="30259" y2="13770"/>
                        <a14:foregroundMark x1="8790" y1="5859" x2="8069" y2="42773"/>
                        <a14:foregroundMark x1="5109" y1="10633" x2="6484" y2="15527"/>
                        <a14:foregroundMark x1="15562" y1="12793" x2="25937" y2="10547"/>
                        <a14:foregroundMark x1="25937" y1="10547" x2="30692" y2="10547"/>
                        <a14:foregroundMark x1="79539" y1="11035" x2="79539" y2="11035"/>
                        <a14:foregroundMark x1="92795" y1="8496" x2="92795" y2="8496"/>
                        <a14:foregroundMark x1="95965" y1="21289" x2="95965" y2="21289"/>
                        <a14:foregroundMark x1="75072" y1="23926" x2="75072" y2="23926"/>
                        <a14:foregroundMark x1="65418" y1="17676" x2="65418" y2="17676"/>
                        <a14:foregroundMark x1="58501" y1="17383" x2="59366" y2="17383"/>
                        <a14:foregroundMark x1="61960" y1="17578" x2="57205" y2="17383"/>
                        <a14:foregroundMark x1="48703" y1="17188" x2="43516" y2="18262"/>
                        <a14:foregroundMark x1="43372" y1="16504" x2="38761" y2="14648"/>
                        <a14:foregroundMark x1="48127" y1="17480" x2="37464" y2="13965"/>
                        <a14:foregroundMark x1="19741" y1="20801" x2="24063" y2="22461"/>
                        <a14:foregroundMark x1="17003" y1="24902" x2="17003" y2="24902"/>
                        <a14:foregroundMark x1="14553" y1="25684" x2="17003" y2="39160"/>
                        <a14:foregroundMark x1="43660" y1="40234" x2="69452" y2="40625"/>
                        <a14:foregroundMark x1="69452" y1="40625" x2="75216" y2="39941"/>
                        <a14:foregroundMark x1="83718" y1="43164" x2="83718" y2="43164"/>
                        <a14:foregroundMark x1="31124" y1="38477" x2="31124" y2="38477"/>
                        <a14:foregroundMark x1="41210" y1="37500" x2="21326" y2="37500"/>
                        <a14:foregroundMark x1="20173" y1="39355" x2="38184" y2="39453"/>
                        <a14:foregroundMark x1="41210" y1="39941" x2="15562" y2="40332"/>
                        <a14:backgroundMark x1="4467" y1="9180" x2="5043" y2="1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8" b="53877"/>
          <a:stretch/>
        </p:blipFill>
        <p:spPr bwMode="auto">
          <a:xfrm>
            <a:off x="5117519" y="442116"/>
            <a:ext cx="3846968" cy="2477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FCF7F6-BEC1-4996-B726-54A8B04C25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5072" y1="16211" x2="85072" y2="16211"/>
                        <a14:foregroundMark x1="86035" y1="15332" x2="86035" y2="15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9289" r="10172" b="59844"/>
          <a:stretch/>
        </p:blipFill>
        <p:spPr bwMode="auto">
          <a:xfrm>
            <a:off x="179513" y="735960"/>
            <a:ext cx="3055950" cy="1944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742ACD-A5B2-4C33-9084-3131B99176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8" b="89800" l="6641" r="89941">
                        <a14:foregroundMark x1="6641" y1="38137" x2="6641" y2="38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0" t="18287" r="54098" b="14331"/>
          <a:stretch/>
        </p:blipFill>
        <p:spPr bwMode="auto">
          <a:xfrm>
            <a:off x="3167595" y="1680791"/>
            <a:ext cx="2056617" cy="1435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Illustrators.ru - сообщество русскоязычных иллюстраторов">
            <a:extLst>
              <a:ext uri="{FF2B5EF4-FFF2-40B4-BE49-F238E27FC236}">
                <a16:creationId xmlns:a16="http://schemas.microsoft.com/office/drawing/2014/main" id="{BF3AE939-978C-4DE5-9D40-7ED606E451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08" b="93077" l="3388" r="37263">
                        <a14:foregroundMark x1="31436" y1="6667" x2="31436" y2="6667"/>
                        <a14:foregroundMark x1="37263" y1="8718" x2="37263" y2="8718"/>
                        <a14:foregroundMark x1="20461" y1="2308" x2="20461" y2="2308"/>
                        <a14:foregroundMark x1="3388" y1="42051" x2="3388" y2="42051"/>
                        <a14:foregroundMark x1="18970" y1="93077" x2="18970" y2="9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" r="61432" b="2675"/>
          <a:stretch/>
        </p:blipFill>
        <p:spPr bwMode="auto">
          <a:xfrm>
            <a:off x="1151383" y="3116205"/>
            <a:ext cx="2213610" cy="3053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Illustrators.ru - сообщество русскоязычных иллюстраторов">
            <a:extLst>
              <a:ext uri="{FF2B5EF4-FFF2-40B4-BE49-F238E27FC236}">
                <a16:creationId xmlns:a16="http://schemas.microsoft.com/office/drawing/2014/main" id="{B079E93C-300A-4F48-BE3C-000140B268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8718" l="42683" r="71545">
                        <a14:foregroundMark x1="57995" y1="10256" x2="57995" y2="10256"/>
                        <a14:foregroundMark x1="70190" y1="16410" x2="70190" y2="16410"/>
                        <a14:foregroundMark x1="70867" y1="39487" x2="70867" y2="39487"/>
                        <a14:foregroundMark x1="67073" y1="43846" x2="67073" y2="43846"/>
                        <a14:foregroundMark x1="42683" y1="74615" x2="42683" y2="74615"/>
                        <a14:foregroundMark x1="56369" y1="88718" x2="56369" y2="88718"/>
                        <a14:foregroundMark x1="71138" y1="16667" x2="71138" y2="16667"/>
                        <a14:foregroundMark x1="71545" y1="17692" x2="71545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3" t="4280" r="27525" b="4787"/>
          <a:stretch/>
        </p:blipFill>
        <p:spPr bwMode="auto">
          <a:xfrm>
            <a:off x="3844014" y="3409256"/>
            <a:ext cx="1894205" cy="2851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Illustrators.ru - сообщество русскоязычных иллюстраторов">
            <a:extLst>
              <a:ext uri="{FF2B5EF4-FFF2-40B4-BE49-F238E27FC236}">
                <a16:creationId xmlns:a16="http://schemas.microsoft.com/office/drawing/2014/main" id="{29050D8D-4722-4538-9130-10A5387DE5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077" b="91795" l="75474" r="92954">
                        <a14:foregroundMark x1="86314" y1="35641" x2="86314" y2="35641"/>
                        <a14:foregroundMark x1="90650" y1="33333" x2="90650" y2="33333"/>
                        <a14:foregroundMark x1="90921" y1="33077" x2="90921" y2="33077"/>
                        <a14:foregroundMark x1="84282" y1="91795" x2="84282" y2="91795"/>
                        <a14:foregroundMark x1="75474" y1="39487" x2="75474" y2="3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34" t="30476" r="4675" b="4281"/>
          <a:stretch/>
        </p:blipFill>
        <p:spPr bwMode="auto">
          <a:xfrm flipH="1">
            <a:off x="6442428" y="4214436"/>
            <a:ext cx="1398331" cy="2046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Управляющая кнопка: далее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A97ED16-CAE1-44FD-B0B2-EB73179CD5BA}"/>
              </a:ext>
            </a:extLst>
          </p:cNvPr>
          <p:cNvSpPr/>
          <p:nvPr/>
        </p:nvSpPr>
        <p:spPr>
          <a:xfrm>
            <a:off x="8197528" y="5541940"/>
            <a:ext cx="864096" cy="627345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52882 -0.4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1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32327 -0.4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32812 -0.4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231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Фон репка (66 фото)">
            <a:extLst>
              <a:ext uri="{FF2B5EF4-FFF2-40B4-BE49-F238E27FC236}">
                <a16:creationId xmlns:a16="http://schemas.microsoft.com/office/drawing/2014/main" id="{64A3D94E-51DB-4B76-84D6-6E52D1F1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Теремок декорации - Маскарад-нн | Бумажные цветочные гирлянды, Декорации,  Детские картинки">
            <a:extLst>
              <a:ext uri="{FF2B5EF4-FFF2-40B4-BE49-F238E27FC236}">
                <a16:creationId xmlns:a16="http://schemas.microsoft.com/office/drawing/2014/main" id="{1EEA27A3-3875-47E4-A24E-2349AD473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5" b="99250" l="2375" r="96250">
                        <a14:foregroundMark x1="42750" y1="6500" x2="54750" y2="5125"/>
                        <a14:foregroundMark x1="48000" y1="1125" x2="48000" y2="1125"/>
                        <a14:foregroundMark x1="74000" y1="49375" x2="66000" y2="60750"/>
                        <a14:foregroundMark x1="91625" y1="58875" x2="96250" y2="64250"/>
                        <a14:foregroundMark x1="15875" y1="91750" x2="83000" y2="96125"/>
                        <a14:foregroundMark x1="88500" y1="94250" x2="36000" y2="99250"/>
                        <a14:foregroundMark x1="36000" y1="99250" x2="10125" y2="98750"/>
                        <a14:foregroundMark x1="2375" y1="61125" x2="2375" y2="6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7" y="31409"/>
            <a:ext cx="6722876" cy="672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6" name="Picture 10" descr="https://img-fotki.yandex.ru/get/15528/39663434.7d2/0_a64b1_b75a4a12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99" y="5760075"/>
            <a:ext cx="737967" cy="9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900igr.net/up/datai/259998/0017-026-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343" y="4886679"/>
            <a:ext cx="1797681" cy="20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mg-fotki.yandex.ru/get/4411/124269021.57/0_73b9b_becc7267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6" y="4889722"/>
            <a:ext cx="1110615" cy="17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g-fotki.yandex.ru/get/4904/16969765.1be/0_88122_9d1a5e94_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91" y="4192248"/>
            <a:ext cx="1809750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mg0.liveinternet.ru/images/attach/b/4/112/796/112796814__large_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54" y="4673128"/>
            <a:ext cx="1893814" cy="21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userscontent2.emaze.com/images/bc963c72-0264-494a-ad1c-feb0fb4f4dcf/63dc0fa50c7e783a86f1accb7b55d01a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60" b="97902" l="9637" r="95950">
                        <a14:foregroundMark x1="93436" y1="34266" x2="95950" y2="43939"/>
                        <a14:foregroundMark x1="48603" y1="7809" x2="52933" y2="9907"/>
                        <a14:foregroundMark x1="43017" y1="7809" x2="36732" y2="9441"/>
                        <a14:foregroundMark x1="47346" y1="7576" x2="47346" y2="7576"/>
                        <a14:foregroundMark x1="44553" y1="6760" x2="52095" y2="6760"/>
                        <a14:foregroundMark x1="30726" y1="8858" x2="27235" y2="13636"/>
                        <a14:foregroundMark x1="38547" y1="32751" x2="36313" y2="35548"/>
                        <a14:foregroundMark x1="43296" y1="19930" x2="41061" y2="22727"/>
                        <a14:foregroundMark x1="31704" y1="26923" x2="31704" y2="28322"/>
                        <a14:foregroundMark x1="34218" y1="34033" x2="39525" y2="35082"/>
                        <a14:foregroundMark x1="33520" y1="34615" x2="34777" y2="34848"/>
                        <a14:foregroundMark x1="32542" y1="34266" x2="36732" y2="36364"/>
                        <a14:foregroundMark x1="31704" y1="23776" x2="28212" y2="23776"/>
                        <a14:foregroundMark x1="31983" y1="14103" x2="44832" y2="10490"/>
                        <a14:foregroundMark x1="13827" y1="35315" x2="14106" y2="35548"/>
                        <a14:foregroundMark x1="9637" y1="36364" x2="11592" y2="43939"/>
                        <a14:foregroundMark x1="45810" y1="90559" x2="57682" y2="88811"/>
                        <a14:foregroundMark x1="85335" y1="90093" x2="67318" y2="94988"/>
                        <a14:foregroundMark x1="67318" y1="94988" x2="67179" y2="94988"/>
                        <a14:foregroundMark x1="89106" y1="88228" x2="77514" y2="88462"/>
                        <a14:foregroundMark x1="72486" y1="97902" x2="78073" y2="97902"/>
                        <a14:foregroundMark x1="58380" y1="93240" x2="58380" y2="93240"/>
                        <a14:foregroundMark x1="71229" y1="86946" x2="71788" y2="90326"/>
                        <a14:backgroundMark x1="31386" y1="9159" x2="36215" y2="8894"/>
                        <a14:backgroundMark x1="26257" y1="9441" x2="26850" y2="9408"/>
                        <a14:backgroundMark x1="94387" y1="34096" x2="94413" y2="33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"/>
          <a:stretch/>
        </p:blipFill>
        <p:spPr bwMode="auto">
          <a:xfrm>
            <a:off x="4369545" y="3444203"/>
            <a:ext cx="2640725" cy="33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12904" y="80323"/>
            <a:ext cx="1080120" cy="439680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6" descr="https://ds04.infourok.ru/uploads/ex/00de/00115275-9a51509d/hello_html_542b3dd2.png">
            <a:extLst>
              <a:ext uri="{FF2B5EF4-FFF2-40B4-BE49-F238E27FC236}">
                <a16:creationId xmlns:a16="http://schemas.microsoft.com/office/drawing/2014/main" id="{EB3A6F0E-56EA-413C-9C0D-FA9BAFBB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396">
            <a:off x="222901" y="-46229"/>
            <a:ext cx="1874796" cy="17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6284 -0.5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«Курочка Ряба» — самая загадочная русская сказка о конце света">
            <a:extLst>
              <a:ext uri="{FF2B5EF4-FFF2-40B4-BE49-F238E27FC236}">
                <a16:creationId xmlns:a16="http://schemas.microsoft.com/office/drawing/2014/main" id="{CC77B70C-76D2-42D6-BB60-7431B71B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000" l="303" r="98083">
                        <a14:foregroundMark x1="15237" y1="20143" x2="38951" y2="18571"/>
                        <a14:foregroundMark x1="38951" y1="18571" x2="93441" y2="44714"/>
                        <a14:foregroundMark x1="93441" y1="44714" x2="94551" y2="73857"/>
                        <a14:foregroundMark x1="94551" y1="73857" x2="69929" y2="87143"/>
                        <a14:foregroundMark x1="52935" y1="86589" x2="26135" y2="85714"/>
                        <a14:foregroundMark x1="69929" y1="87143" x2="60369" y2="86831"/>
                        <a14:foregroundMark x1="26135" y1="85714" x2="17457" y2="69000"/>
                        <a14:foregroundMark x1="17457" y1="69000" x2="18668" y2="19286"/>
                        <a14:foregroundMark x1="18668" y1="19286" x2="9082" y2="24714"/>
                        <a14:foregroundMark x1="9082" y1="24714" x2="5752" y2="34143"/>
                        <a14:foregroundMark x1="5752" y1="34143" x2="5449" y2="34571"/>
                        <a14:foregroundMark x1="5146" y1="8714" x2="23007" y2="6143"/>
                        <a14:foregroundMark x1="23007" y1="6143" x2="73663" y2="9000"/>
                        <a14:foregroundMark x1="73663" y1="9000" x2="90716" y2="9000"/>
                        <a14:foregroundMark x1="90716" y1="9000" x2="94753" y2="80000"/>
                        <a14:foregroundMark x1="94753" y1="80000" x2="89808" y2="90429"/>
                        <a14:foregroundMark x1="55221" y1="90361" x2="17356" y2="90286"/>
                        <a14:foregroundMark x1="89808" y1="90429" x2="55582" y2="90361"/>
                        <a14:foregroundMark x1="17356" y1="90286" x2="5651" y2="82857"/>
                        <a14:foregroundMark x1="5651" y1="82857" x2="4541" y2="12857"/>
                        <a14:foregroundMark x1="4541" y1="12857" x2="14834" y2="6286"/>
                        <a14:foregroundMark x1="14834" y1="6286" x2="89102" y2="9000"/>
                        <a14:foregroundMark x1="92936" y1="4286" x2="5550" y2="4857"/>
                        <a14:foregroundMark x1="5550" y1="4857" x2="4743" y2="4286"/>
                        <a14:foregroundMark x1="2321" y1="1714" x2="92230" y2="0"/>
                        <a14:foregroundMark x1="92230" y1="0" x2="97679" y2="857"/>
                        <a14:foregroundMark x1="97679" y1="857" x2="98083" y2="83571"/>
                        <a14:foregroundMark x1="67407" y1="13857" x2="70938" y2="26143"/>
                        <a14:foregroundMark x1="70938" y1="26143" x2="78809" y2="22571"/>
                        <a14:foregroundMark x1="78809" y1="22571" x2="69627" y2="13714"/>
                        <a14:foregroundMark x1="69627" y1="13714" x2="62866" y2="12714"/>
                        <a14:foregroundMark x1="62866" y1="12714" x2="62563" y2="13143"/>
                        <a14:foregroundMark x1="82947" y1="47429" x2="61049" y2="42857"/>
                        <a14:foregroundMark x1="61049" y1="42857" x2="56912" y2="58571"/>
                        <a14:foregroundMark x1="56912" y1="58571" x2="70938" y2="60143"/>
                        <a14:foregroundMark x1="70938" y1="60143" x2="73461" y2="44714"/>
                        <a14:foregroundMark x1="73461" y1="44714" x2="58224" y2="34714"/>
                        <a14:foregroundMark x1="58224" y1="34714" x2="55197" y2="34857"/>
                        <a14:foregroundMark x1="49041" y1="40000" x2="46216" y2="51714"/>
                        <a14:foregroundMark x1="46216" y1="51714" x2="51867" y2="54429"/>
                        <a14:foregroundMark x1="51867" y1="54429" x2="42482" y2="74429"/>
                        <a14:foregroundMark x1="42482" y1="74429" x2="41070" y2="75571"/>
                        <a14:foregroundMark x1="54188" y1="41143" x2="51060" y2="35571"/>
                        <a14:foregroundMark x1="51060" y1="35571" x2="45409" y2="40143"/>
                        <a14:foregroundMark x1="45409" y1="40143" x2="45409" y2="40143"/>
                        <a14:foregroundMark x1="1514" y1="4143" x2="101" y2="70429"/>
                        <a14:foregroundMark x1="101" y1="70429" x2="5651" y2="91000"/>
                        <a14:foregroundMark x1="5651" y1="91000" x2="6256" y2="88714"/>
                        <a14:foregroundMark x1="807" y1="1714" x2="3027" y2="53286"/>
                        <a14:foregroundMark x1="3027" y1="53286" x2="2422" y2="42286"/>
                        <a14:foregroundMark x1="2422" y1="42286" x2="303" y2="72429"/>
                        <a14:foregroundMark x1="303" y1="72429" x2="3128" y2="71000"/>
                        <a14:foregroundMark x1="2523" y1="84143" x2="2018" y2="93000"/>
                        <a14:foregroundMark x1="2018" y1="93000" x2="13219" y2="99000"/>
                        <a14:foregroundMark x1="13219" y1="99000" x2="41473" y2="95714"/>
                        <a14:foregroundMark x1="11302" y1="79143" x2="11403" y2="76857"/>
                        <a14:foregroundMark x1="45610" y1="12286" x2="69728" y2="21571"/>
                        <a14:foregroundMark x1="84864" y1="96857" x2="96670" y2="90571"/>
                        <a14:foregroundMark x1="96670" y1="90571" x2="96670" y2="97429"/>
                        <a14:foregroundMark x1="82139" y1="97286" x2="83855" y2="97714"/>
                        <a14:foregroundMark x1="65086" y1="45000" x2="65086" y2="45000"/>
                        <a14:foregroundMark x1="67003" y1="48714" x2="65994" y2="50714"/>
                        <a14:foregroundMark x1="67508" y1="36571" x2="63471" y2="45286"/>
                        <a14:foregroundMark x1="63471" y1="45286" x2="72250" y2="44714"/>
                        <a14:foregroundMark x1="72250" y1="44714" x2="67003" y2="45429"/>
                        <a14:foregroundMark x1="67003" y1="45429" x2="68012" y2="47857"/>
                        <a14:foregroundMark x1="25732" y1="11857" x2="25732" y2="11857"/>
                        <a14:backgroundMark x1="55600" y1="83857" x2="57316" y2="84286"/>
                        <a14:backgroundMark x1="54087" y1="87286" x2="58628" y2="86143"/>
                        <a14:backgroundMark x1="53784" y1="87286" x2="53784" y2="87286"/>
                        <a14:backgroundMark x1="53481" y1="86857" x2="55298" y2="86000"/>
                        <a14:backgroundMark x1="58224" y1="86571" x2="58224" y2="87143"/>
                        <a14:backgroundMark x1="53481" y1="86714" x2="53481" y2="86714"/>
                        <a14:backgroundMark x1="55903" y1="83714" x2="55600" y2="86714"/>
                        <a14:backgroundMark x1="54692" y1="84857" x2="56206" y2="87857"/>
                        <a14:backgroundMark x1="55197" y1="89000" x2="53380" y2="85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-12978"/>
            <a:ext cx="9144000" cy="67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864096" cy="627345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3A4DC2-CFBE-4904-AB3B-A56A96F3E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122" y1="15447" x2="73171" y2="47154"/>
                        <a14:backgroundMark x1="28780" y1="86992" x2="53171" y2="94309"/>
                        <a14:backgroundMark x1="53171" y1="94309" x2="62439" y2="92683"/>
                        <a14:backgroundMark x1="62927" y1="88618" x2="62927" y2="88618"/>
                        <a14:backgroundMark x1="65366" y1="88618" x2="65366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823">
            <a:off x="2264762" y="446161"/>
            <a:ext cx="779595" cy="93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расочное покрашенное традиционное пасхальное яйцо вектора 3D Иллюстрация  вектора - иллюстрации насчитывающей цветасто, иллюстрация: 109826115">
            <a:extLst>
              <a:ext uri="{FF2B5EF4-FFF2-40B4-BE49-F238E27FC236}">
                <a16:creationId xmlns:a16="http://schemas.microsoft.com/office/drawing/2014/main" id="{6CD02E49-250C-46CF-9495-20BF0F9659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058" b="74676" l="28769" r="72077">
                        <a14:foregroundMark x1="54154" y1="21655" x2="54154" y2="21655"/>
                        <a14:foregroundMark x1="49154" y1="20432" x2="59077" y2="20432"/>
                        <a14:foregroundMark x1="59077" y1="72014" x2="43000" y2="70288"/>
                        <a14:foregroundMark x1="52308" y1="74964" x2="43000" y2="71439"/>
                        <a14:foregroundMark x1="72077" y1="44820" x2="71462" y2="62158"/>
                        <a14:foregroundMark x1="31231" y1="57554" x2="30615" y2="50000"/>
                        <a14:foregroundMark x1="50385" y1="21007" x2="58462" y2="19281"/>
                        <a14:foregroundMark x1="53538" y1="21007" x2="53538" y2="21007"/>
                        <a14:foregroundMark x1="52923" y1="18129" x2="49154" y2="18705"/>
                        <a14:foregroundMark x1="28769" y1="50000" x2="30000" y2="62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16913" r="23313" b="23246"/>
          <a:stretch/>
        </p:blipFill>
        <p:spPr bwMode="auto">
          <a:xfrm rot="1170427">
            <a:off x="3455786" y="498120"/>
            <a:ext cx="618192" cy="752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6" descr="https://yt3.ggpht.com/-wU77KBX9GjQ/AAAAAAAAAAI/AAAAAAAAAAA/_ud7wTix9ZE/s900-c-k-no/photo.jpg">
            <a:extLst>
              <a:ext uri="{FF2B5EF4-FFF2-40B4-BE49-F238E27FC236}">
                <a16:creationId xmlns:a16="http://schemas.microsoft.com/office/drawing/2014/main" id="{83FFCB95-C056-4C18-92B9-3426913D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886">
            <a:off x="4541499" y="485437"/>
            <a:ext cx="614545" cy="77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4CF8E8AB-9F5D-4F15-AEB7-E1D6BA0608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1385">
            <a:off x="5560148" y="550401"/>
            <a:ext cx="796925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8854 0.71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8166F26-9B09-4070-B05B-B3FF3BED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01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266" y="6256920"/>
            <a:ext cx="609600" cy="6096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04E017-1EF7-4114-8A46-84E0F4D9A46E}"/>
              </a:ext>
            </a:extLst>
          </p:cNvPr>
          <p:cNvSpPr/>
          <p:nvPr/>
        </p:nvSpPr>
        <p:spPr>
          <a:xfrm>
            <a:off x="429620" y="1500403"/>
            <a:ext cx="809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Благодарим за внимание!</a:t>
            </a:r>
          </a:p>
        </p:txBody>
      </p:sp>
      <p:pic>
        <p:nvPicPr>
          <p:cNvPr id="13" name="Picture 5" descr="C:\Users\User\AppData\Local\Microsoft\Windows\Temporary Internet Files\Content.IE5\FVTDD07M\1[1].png">
            <a:extLst>
              <a:ext uri="{FF2B5EF4-FFF2-40B4-BE49-F238E27FC236}">
                <a16:creationId xmlns:a16="http://schemas.microsoft.com/office/drawing/2014/main" id="{22F5FA09-637A-4C97-8CF6-3DC2309A2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5820" r="5693" b="4854"/>
          <a:stretch/>
        </p:blipFill>
        <p:spPr bwMode="auto">
          <a:xfrm rot="2210267">
            <a:off x="5382421" y="4412034"/>
            <a:ext cx="976191" cy="10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llustrators.ru - сообщество русскоязычных иллюстраторов">
            <a:extLst>
              <a:ext uri="{FF2B5EF4-FFF2-40B4-BE49-F238E27FC236}">
                <a16:creationId xmlns:a16="http://schemas.microsoft.com/office/drawing/2014/main" id="{56FAA363-5B5D-4B67-9F50-629F6C99E7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77" b="91795" l="75474" r="92954">
                        <a14:foregroundMark x1="86314" y1="35641" x2="86314" y2="35641"/>
                        <a14:foregroundMark x1="90650" y1="33333" x2="90650" y2="33333"/>
                        <a14:foregroundMark x1="90921" y1="33077" x2="90921" y2="33077"/>
                        <a14:foregroundMark x1="84282" y1="91795" x2="84282" y2="91795"/>
                        <a14:foregroundMark x1="75474" y1="39487" x2="75474" y2="3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34" t="30476" r="4675" b="4281"/>
          <a:stretch/>
        </p:blipFill>
        <p:spPr bwMode="auto">
          <a:xfrm flipH="1">
            <a:off x="6588224" y="3780284"/>
            <a:ext cx="1398331" cy="2046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53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3.88889E-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052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173</Words>
  <Application>Microsoft Office PowerPoint</Application>
  <PresentationFormat>Экран (4:3)</PresentationFormat>
  <Paragraphs>11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Интерактивная логико – математическая игра  для детей от 3 до 4 лет «Путешествие по сказкам»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68</cp:revision>
  <dcterms:created xsi:type="dcterms:W3CDTF">2018-03-30T14:57:05Z</dcterms:created>
  <dcterms:modified xsi:type="dcterms:W3CDTF">2022-02-18T14:03:59Z</dcterms:modified>
</cp:coreProperties>
</file>