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7" r:id="rId4"/>
    <p:sldId id="274" r:id="rId5"/>
    <p:sldId id="258" r:id="rId6"/>
    <p:sldId id="259" r:id="rId7"/>
    <p:sldId id="275" r:id="rId8"/>
    <p:sldId id="268" r:id="rId9"/>
    <p:sldId id="276" r:id="rId10"/>
    <p:sldId id="271" r:id="rId11"/>
    <p:sldId id="277" r:id="rId12"/>
    <p:sldId id="278" r:id="rId13"/>
    <p:sldId id="262" r:id="rId14"/>
    <p:sldId id="279" r:id="rId15"/>
    <p:sldId id="264" r:id="rId16"/>
    <p:sldId id="281" r:id="rId17"/>
    <p:sldId id="282" r:id="rId18"/>
    <p:sldId id="283" r:id="rId19"/>
    <p:sldId id="284" r:id="rId20"/>
    <p:sldId id="26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8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5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00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99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39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4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81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3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64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23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C41D-53F4-4854-ACD3-38E128A1319F}" type="datetimeFigureOut">
              <a:rPr lang="ru-RU" smtClean="0"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6615-2A55-438D-8FDD-C3F499D7C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9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667" y="229659"/>
            <a:ext cx="10515600" cy="24431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города Ростова-на-Дону лицей №27 имени А. В. Суворова</a:t>
            </a:r>
            <a:br>
              <a:rPr lang="ru-RU" dirty="0" smtClean="0"/>
            </a:br>
            <a:r>
              <a:rPr lang="ru-RU" dirty="0" smtClean="0"/>
              <a:t>Учитель: Зайцева Анна Александровна</a:t>
            </a:r>
            <a:br>
              <a:rPr lang="ru-RU" dirty="0" smtClean="0"/>
            </a:br>
            <a:r>
              <a:rPr lang="ru-RU" dirty="0" smtClean="0"/>
              <a:t>Цикл мероприятий, посвящённый празднованию Победы в ВОВ.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041" y="2808288"/>
            <a:ext cx="6096851" cy="386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5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"/>
    </mc:Choice>
    <mc:Fallback xmlns="">
      <p:transition spd="slow" advTm="828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ru-RU" dirty="0" smtClean="0"/>
              <a:t>Спортивное мероприятие, посвящённое ДНЮ ПОБЕДЫ!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260"/>
            <a:ext cx="10515600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7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ru-RU" dirty="0" smtClean="0"/>
              <a:t>Общешкольный праздник «Этих дней не смолкнет слава…»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260"/>
            <a:ext cx="10515600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93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6"/>
    </mc:Choice>
    <mc:Fallback xmlns="">
      <p:transition spd="slow" advTm="519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ru-RU" dirty="0" smtClean="0"/>
              <a:t>Возложили цветы к памятнику.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260"/>
            <a:ext cx="10515600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"/>
    </mc:Choice>
    <mc:Fallback xmlns="">
      <p:transition spd="slow" advTm="563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89" y="134764"/>
            <a:ext cx="10516511" cy="17862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50334" y="1825624"/>
            <a:ext cx="5181600" cy="482917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921047"/>
            <a:ext cx="5181600" cy="47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07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-186267"/>
            <a:ext cx="5181600" cy="704426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45719"/>
            <a:ext cx="5901267" cy="681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18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5720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333"/>
            <a:ext cx="5181600" cy="564488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9333"/>
            <a:ext cx="5181600" cy="58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5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-1325563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733" y="135466"/>
            <a:ext cx="5698067" cy="63669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9932" y="135466"/>
            <a:ext cx="5952067" cy="67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9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ru-RU" dirty="0" smtClean="0"/>
              <a:t>С учащимися посетили музей БОЕВОЙ СЛАВЫ.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260"/>
            <a:ext cx="12344400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28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1287"/>
            <a:ext cx="7566991" cy="11761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990" y="0"/>
            <a:ext cx="4625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3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4"/>
    </mc:Choice>
    <mc:Fallback xmlns="">
      <p:transition spd="slow" advTm="465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ru-RU" dirty="0" smtClean="0"/>
              <a:t>Посетили ветерана ВОВ.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260"/>
            <a:ext cx="10515600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5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"/>
    </mc:Choice>
    <mc:Fallback xmlns="">
      <p:transition spd="slow" advTm="435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"/>
    </mc:Choice>
    <mc:Fallback xmlns="">
      <p:transition spd="slow" advTm="499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ru-RU" dirty="0" smtClean="0"/>
              <a:t>Организовали выставку рисунков на тему «Дети против войны».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8" y="1714260"/>
            <a:ext cx="12158132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1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"/>
    </mc:Choice>
    <mc:Fallback xmlns="">
      <p:transition spd="slow" advTm="422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ru-RU" dirty="0" smtClean="0"/>
              <a:t>Прошла встреча с ветераном ВОВ.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14260"/>
            <a:ext cx="12158133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533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60</Words>
  <Application>Microsoft Office PowerPoint</Application>
  <PresentationFormat>Широкоэкранный</PresentationFormat>
  <Paragraphs>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МАОУ города Ростова-на-Дону лицей №27 имени А. В. Суворова Учитель: Зайцева Анна Александровна Цикл мероприятий, посвящённый празднованию Победы в ВОВ.</vt:lpstr>
      <vt:lpstr>С учащимися посетили музей БОЕВОЙ СЛАВЫ.</vt:lpstr>
      <vt:lpstr>Презентация PowerPoint</vt:lpstr>
      <vt:lpstr>Посетили ветерана ВОВ. </vt:lpstr>
      <vt:lpstr>Презентация PowerPoint</vt:lpstr>
      <vt:lpstr>Презентация PowerPoint</vt:lpstr>
      <vt:lpstr>Организовали выставку рисунков на тему «Дети против войны».</vt:lpstr>
      <vt:lpstr>Презентация PowerPoint</vt:lpstr>
      <vt:lpstr>Прошла встреча с ветераном ВОВ.</vt:lpstr>
      <vt:lpstr>Презентация PowerPoint</vt:lpstr>
      <vt:lpstr>Спортивное мероприятие, посвящённое ДНЮ ПОБЕДЫ!</vt:lpstr>
      <vt:lpstr>Общешкольный праздник «Этих дней не смолкнет слава…»</vt:lpstr>
      <vt:lpstr>Презентация PowerPoint</vt:lpstr>
      <vt:lpstr>Возложили цветы к памятнику.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 МУЖЕСТВА 1-г класс</dc:title>
  <dc:creator>Анна</dc:creator>
  <cp:lastModifiedBy>Анна</cp:lastModifiedBy>
  <cp:revision>18</cp:revision>
  <dcterms:created xsi:type="dcterms:W3CDTF">2015-05-16T20:01:22Z</dcterms:created>
  <dcterms:modified xsi:type="dcterms:W3CDTF">2015-05-30T20:31:53Z</dcterms:modified>
</cp:coreProperties>
</file>