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6" r:id="rId1"/>
  </p:sldMasterIdLst>
  <p:notesMasterIdLst>
    <p:notesMasterId r:id="rId16"/>
  </p:notesMasterIdLst>
  <p:sldIdLst>
    <p:sldId id="256" r:id="rId2"/>
    <p:sldId id="257" r:id="rId3"/>
    <p:sldId id="260" r:id="rId4"/>
    <p:sldId id="263" r:id="rId5"/>
    <p:sldId id="266" r:id="rId6"/>
    <p:sldId id="273" r:id="rId7"/>
    <p:sldId id="282" r:id="rId8"/>
    <p:sldId id="284" r:id="rId9"/>
    <p:sldId id="286" r:id="rId10"/>
    <p:sldId id="292" r:id="rId11"/>
    <p:sldId id="294" r:id="rId12"/>
    <p:sldId id="318" r:id="rId13"/>
    <p:sldId id="301" r:id="rId14"/>
    <p:sldId id="308" r:id="rId15"/>
  </p:sldIdLst>
  <p:sldSz cx="9144000" cy="5143500" type="screen16x9"/>
  <p:notesSz cx="6858000" cy="9144000"/>
  <p:embeddedFontLst>
    <p:embeddedFont>
      <p:font typeface="Krona One" panose="020B0604020202020204" charset="0"/>
      <p:regular r:id="rId17"/>
    </p:embeddedFont>
    <p:embeddedFont>
      <p:font typeface="DM Sans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1E0EBA-80DA-45A3-BA22-C3FAAB6B1BD9}">
  <a:tblStyle styleId="{4F1E0EBA-80DA-45A3-BA22-C3FAAB6B1B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4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9173baf989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9173baf989_0_9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g9173baf989_0_10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1" name="Google Shape;1291;g9173baf989_0_10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9173baf989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9173baf989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4" name="Google Shape;1504;g9173baf989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5" name="Google Shape;1505;g9173baf989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g9173baf989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4" name="Google Shape;1764;g9173baf989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8edf2ac22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8edf2ac22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8edf2ac228_0_1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8edf2ac228_0_1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8edf2ac228_0_1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8edf2ac228_0_1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9201155b6e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g9201155b6e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9201155b6e_1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9201155b6e_1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9201155b6e_1_2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9201155b6e_1_2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g9201155b6e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3" name="Google Shape;1053;g9201155b6e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90f38938b2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90f38938b2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000871" y="1654625"/>
            <a:ext cx="4639500" cy="14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rona One"/>
              <a:buNone/>
              <a:defRPr sz="37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rona One"/>
              <a:buNone/>
              <a:defRPr sz="52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rona One"/>
              <a:buNone/>
              <a:defRPr sz="52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rona One"/>
              <a:buNone/>
              <a:defRPr sz="52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rona One"/>
              <a:buNone/>
              <a:defRPr sz="52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rona One"/>
              <a:buNone/>
              <a:defRPr sz="52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rona One"/>
              <a:buNone/>
              <a:defRPr sz="52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rona One"/>
              <a:buNone/>
              <a:defRPr sz="52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Krona One"/>
              <a:buNone/>
              <a:defRPr sz="52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061500" y="3023875"/>
            <a:ext cx="4578900" cy="46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None/>
              <a:defRPr sz="1600" b="1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None/>
              <a:defRPr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None/>
              <a:defRPr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None/>
              <a:defRPr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None/>
              <a:defRPr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None/>
              <a:defRPr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None/>
              <a:defRPr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None/>
              <a:defRPr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DM Sans"/>
              <a:buNone/>
              <a:defRPr sz="2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718750" y="1184728"/>
            <a:ext cx="7706700" cy="339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726100" y="381193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n Contents 1">
  <p:cSld name="CUSTOM_4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2127250" y="2024301"/>
            <a:ext cx="2134200" cy="2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ubTitle" idx="2"/>
          </p:nvPr>
        </p:nvSpPr>
        <p:spPr>
          <a:xfrm>
            <a:off x="2127251" y="3826776"/>
            <a:ext cx="2134200" cy="2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3"/>
          </p:nvPr>
        </p:nvSpPr>
        <p:spPr>
          <a:xfrm>
            <a:off x="2008450" y="2265850"/>
            <a:ext cx="23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ubTitle" idx="4"/>
          </p:nvPr>
        </p:nvSpPr>
        <p:spPr>
          <a:xfrm>
            <a:off x="2008451" y="4068325"/>
            <a:ext cx="23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5"/>
          </p:nvPr>
        </p:nvSpPr>
        <p:spPr>
          <a:xfrm>
            <a:off x="4882550" y="3831049"/>
            <a:ext cx="2134200" cy="2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6"/>
          </p:nvPr>
        </p:nvSpPr>
        <p:spPr>
          <a:xfrm>
            <a:off x="4882546" y="2024304"/>
            <a:ext cx="2134200" cy="23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7"/>
          </p:nvPr>
        </p:nvSpPr>
        <p:spPr>
          <a:xfrm>
            <a:off x="4763750" y="4072300"/>
            <a:ext cx="237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8"/>
          </p:nvPr>
        </p:nvSpPr>
        <p:spPr>
          <a:xfrm>
            <a:off x="4763746" y="2265500"/>
            <a:ext cx="23718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 hasCustomPrompt="1"/>
          </p:nvPr>
        </p:nvSpPr>
        <p:spPr>
          <a:xfrm>
            <a:off x="2833150" y="1395942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 idx="9" hasCustomPrompt="1"/>
          </p:nvPr>
        </p:nvSpPr>
        <p:spPr>
          <a:xfrm>
            <a:off x="5588446" y="1395942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4" name="Google Shape;84;p15"/>
          <p:cNvSpPr txBox="1">
            <a:spLocks noGrp="1"/>
          </p:cNvSpPr>
          <p:nvPr>
            <p:ph type="title" idx="13" hasCustomPrompt="1"/>
          </p:nvPr>
        </p:nvSpPr>
        <p:spPr>
          <a:xfrm>
            <a:off x="2833151" y="3208128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 idx="14" hasCustomPrompt="1"/>
          </p:nvPr>
        </p:nvSpPr>
        <p:spPr>
          <a:xfrm>
            <a:off x="5588450" y="3193443"/>
            <a:ext cx="722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21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86" name="Google Shape;86;p15"/>
          <p:cNvSpPr txBox="1">
            <a:spLocks noGrp="1"/>
          </p:cNvSpPr>
          <p:nvPr>
            <p:ph type="title" idx="15"/>
          </p:nvPr>
        </p:nvSpPr>
        <p:spPr>
          <a:xfrm>
            <a:off x="726100" y="381193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CUSTOM_4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968375" y="1898700"/>
            <a:ext cx="45561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5769025" y="2102400"/>
            <a:ext cx="2458200" cy="93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726100" y="381193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subTitle" idx="1"/>
          </p:nvPr>
        </p:nvSpPr>
        <p:spPr>
          <a:xfrm>
            <a:off x="4825663" y="2346775"/>
            <a:ext cx="2996400" cy="98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4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726100" y="381193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910800" y="2055825"/>
            <a:ext cx="3858900" cy="115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4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subTitle" idx="1"/>
          </p:nvPr>
        </p:nvSpPr>
        <p:spPr>
          <a:xfrm>
            <a:off x="2424175" y="1476972"/>
            <a:ext cx="1877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2"/>
          </p:nvPr>
        </p:nvSpPr>
        <p:spPr>
          <a:xfrm>
            <a:off x="2424175" y="1833664"/>
            <a:ext cx="5018700" cy="42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subTitle" idx="3"/>
          </p:nvPr>
        </p:nvSpPr>
        <p:spPr>
          <a:xfrm>
            <a:off x="2424175" y="3320572"/>
            <a:ext cx="18774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4"/>
          </p:nvPr>
        </p:nvSpPr>
        <p:spPr>
          <a:xfrm>
            <a:off x="2424175" y="3677264"/>
            <a:ext cx="5018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4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2448450" y="1312250"/>
            <a:ext cx="3383700" cy="1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subTitle" idx="2"/>
          </p:nvPr>
        </p:nvSpPr>
        <p:spPr>
          <a:xfrm>
            <a:off x="2448450" y="1509950"/>
            <a:ext cx="47094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subTitle" idx="3"/>
          </p:nvPr>
        </p:nvSpPr>
        <p:spPr>
          <a:xfrm>
            <a:off x="3311850" y="3243050"/>
            <a:ext cx="3383700" cy="1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subTitle" idx="4"/>
          </p:nvPr>
        </p:nvSpPr>
        <p:spPr>
          <a:xfrm>
            <a:off x="1986150" y="3440875"/>
            <a:ext cx="4709400" cy="56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CUSTOM_4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 hasCustomPrompt="1"/>
          </p:nvPr>
        </p:nvSpPr>
        <p:spPr>
          <a:xfrm>
            <a:off x="692450" y="1807200"/>
            <a:ext cx="3410700" cy="15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65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" name="Google Shape;120;p23"/>
          <p:cNvSpPr txBox="1">
            <a:spLocks noGrp="1"/>
          </p:cNvSpPr>
          <p:nvPr>
            <p:ph type="subTitle" idx="1"/>
          </p:nvPr>
        </p:nvSpPr>
        <p:spPr>
          <a:xfrm>
            <a:off x="4091975" y="1540025"/>
            <a:ext cx="43389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subTitle" idx="2"/>
          </p:nvPr>
        </p:nvSpPr>
        <p:spPr>
          <a:xfrm>
            <a:off x="4091975" y="3093775"/>
            <a:ext cx="4338900" cy="50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CUSTOM_4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>
            <a:spLocks noGrp="1"/>
          </p:cNvSpPr>
          <p:nvPr>
            <p:ph type="title"/>
          </p:nvPr>
        </p:nvSpPr>
        <p:spPr>
          <a:xfrm>
            <a:off x="718750" y="383448"/>
            <a:ext cx="770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ubTitle" idx="1"/>
          </p:nvPr>
        </p:nvSpPr>
        <p:spPr>
          <a:xfrm>
            <a:off x="2116500" y="1601869"/>
            <a:ext cx="1719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7"/>
          <p:cNvSpPr txBox="1">
            <a:spLocks noGrp="1"/>
          </p:cNvSpPr>
          <p:nvPr>
            <p:ph type="subTitle" idx="2"/>
          </p:nvPr>
        </p:nvSpPr>
        <p:spPr>
          <a:xfrm>
            <a:off x="799200" y="1998775"/>
            <a:ext cx="3037200" cy="31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3"/>
          </p:nvPr>
        </p:nvSpPr>
        <p:spPr>
          <a:xfrm>
            <a:off x="5307600" y="2495088"/>
            <a:ext cx="182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subTitle" idx="4"/>
          </p:nvPr>
        </p:nvSpPr>
        <p:spPr>
          <a:xfrm>
            <a:off x="5307600" y="2891129"/>
            <a:ext cx="30372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subTitle" idx="5"/>
          </p:nvPr>
        </p:nvSpPr>
        <p:spPr>
          <a:xfrm>
            <a:off x="5307600" y="1601869"/>
            <a:ext cx="182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ubTitle" idx="6"/>
          </p:nvPr>
        </p:nvSpPr>
        <p:spPr>
          <a:xfrm>
            <a:off x="5307600" y="1997073"/>
            <a:ext cx="3037200" cy="2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48" name="Google Shape;148;p27"/>
          <p:cNvSpPr txBox="1">
            <a:spLocks noGrp="1"/>
          </p:cNvSpPr>
          <p:nvPr>
            <p:ph type="subTitle" idx="7"/>
          </p:nvPr>
        </p:nvSpPr>
        <p:spPr>
          <a:xfrm>
            <a:off x="2116500" y="2495088"/>
            <a:ext cx="1719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27"/>
          <p:cNvSpPr txBox="1">
            <a:spLocks noGrp="1"/>
          </p:cNvSpPr>
          <p:nvPr>
            <p:ph type="subTitle" idx="8"/>
          </p:nvPr>
        </p:nvSpPr>
        <p:spPr>
          <a:xfrm>
            <a:off x="799200" y="2890979"/>
            <a:ext cx="3037200" cy="2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subTitle" idx="9"/>
          </p:nvPr>
        </p:nvSpPr>
        <p:spPr>
          <a:xfrm>
            <a:off x="2116500" y="3402195"/>
            <a:ext cx="17199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7"/>
          <p:cNvSpPr txBox="1">
            <a:spLocks noGrp="1"/>
          </p:cNvSpPr>
          <p:nvPr>
            <p:ph type="subTitle" idx="13"/>
          </p:nvPr>
        </p:nvSpPr>
        <p:spPr>
          <a:xfrm>
            <a:off x="799200" y="3798998"/>
            <a:ext cx="3037200" cy="2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52" name="Google Shape;152;p27"/>
          <p:cNvSpPr txBox="1">
            <a:spLocks noGrp="1"/>
          </p:cNvSpPr>
          <p:nvPr>
            <p:ph type="subTitle" idx="14"/>
          </p:nvPr>
        </p:nvSpPr>
        <p:spPr>
          <a:xfrm>
            <a:off x="5307600" y="3402195"/>
            <a:ext cx="1827000" cy="3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27"/>
          <p:cNvSpPr txBox="1">
            <a:spLocks noGrp="1"/>
          </p:cNvSpPr>
          <p:nvPr>
            <p:ph type="subTitle" idx="15"/>
          </p:nvPr>
        </p:nvSpPr>
        <p:spPr>
          <a:xfrm>
            <a:off x="5307600" y="3798998"/>
            <a:ext cx="3037200" cy="24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4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subTitle" idx="1"/>
          </p:nvPr>
        </p:nvSpPr>
        <p:spPr>
          <a:xfrm>
            <a:off x="3623400" y="3254393"/>
            <a:ext cx="18972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2"/>
          </p:nvPr>
        </p:nvSpPr>
        <p:spPr>
          <a:xfrm>
            <a:off x="3756450" y="3629325"/>
            <a:ext cx="16311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ubTitle" idx="3"/>
          </p:nvPr>
        </p:nvSpPr>
        <p:spPr>
          <a:xfrm>
            <a:off x="1217877" y="3254400"/>
            <a:ext cx="18972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ubTitle" idx="4"/>
          </p:nvPr>
        </p:nvSpPr>
        <p:spPr>
          <a:xfrm>
            <a:off x="1350927" y="3629325"/>
            <a:ext cx="16311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subTitle" idx="5"/>
          </p:nvPr>
        </p:nvSpPr>
        <p:spPr>
          <a:xfrm>
            <a:off x="6028923" y="3254399"/>
            <a:ext cx="18972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30"/>
          <p:cNvSpPr txBox="1">
            <a:spLocks noGrp="1"/>
          </p:cNvSpPr>
          <p:nvPr>
            <p:ph type="subTitle" idx="6"/>
          </p:nvPr>
        </p:nvSpPr>
        <p:spPr>
          <a:xfrm>
            <a:off x="6161973" y="3629325"/>
            <a:ext cx="1631100" cy="72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726100" y="381193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6000" y="2276750"/>
            <a:ext cx="7692000" cy="1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51750" y="1120650"/>
            <a:ext cx="1240500" cy="7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4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>
            <a:spLocks noGrp="1"/>
          </p:cNvSpPr>
          <p:nvPr>
            <p:ph type="title"/>
          </p:nvPr>
        </p:nvSpPr>
        <p:spPr>
          <a:xfrm>
            <a:off x="888650" y="416043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189" name="Google Shape;189;p33"/>
          <p:cNvSpPr txBox="1">
            <a:spLocks noGrp="1"/>
          </p:cNvSpPr>
          <p:nvPr>
            <p:ph type="subTitle" idx="1"/>
          </p:nvPr>
        </p:nvSpPr>
        <p:spPr>
          <a:xfrm>
            <a:off x="1617750" y="4012425"/>
            <a:ext cx="59085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USTOM_5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>
            <a:spLocks noGrp="1"/>
          </p:cNvSpPr>
          <p:nvPr>
            <p:ph type="title"/>
          </p:nvPr>
        </p:nvSpPr>
        <p:spPr>
          <a:xfrm>
            <a:off x="713225" y="1953750"/>
            <a:ext cx="3564900" cy="1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_POIN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>
            <a:spLocks noGrp="1"/>
          </p:cNvSpPr>
          <p:nvPr>
            <p:ph type="title"/>
          </p:nvPr>
        </p:nvSpPr>
        <p:spPr>
          <a:xfrm>
            <a:off x="4407725" y="3098825"/>
            <a:ext cx="3670800" cy="37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4" name="Google Shape;194;p35"/>
          <p:cNvSpPr txBox="1">
            <a:spLocks noGrp="1"/>
          </p:cNvSpPr>
          <p:nvPr>
            <p:ph type="subTitle" idx="1"/>
          </p:nvPr>
        </p:nvSpPr>
        <p:spPr>
          <a:xfrm>
            <a:off x="4407750" y="1659642"/>
            <a:ext cx="3670800" cy="1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4765375" y="3561000"/>
            <a:ext cx="3173400" cy="5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7" name="Google Shape;197;p36"/>
          <p:cNvSpPr txBox="1">
            <a:spLocks noGrp="1"/>
          </p:cNvSpPr>
          <p:nvPr>
            <p:ph type="subTitle" idx="1"/>
          </p:nvPr>
        </p:nvSpPr>
        <p:spPr>
          <a:xfrm>
            <a:off x="988650" y="2687500"/>
            <a:ext cx="7166700" cy="7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4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8"/>
          <p:cNvSpPr txBox="1">
            <a:spLocks noGrp="1"/>
          </p:cNvSpPr>
          <p:nvPr>
            <p:ph type="title"/>
          </p:nvPr>
        </p:nvSpPr>
        <p:spPr>
          <a:xfrm>
            <a:off x="535375" y="381798"/>
            <a:ext cx="80733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03" name="Google Shape;203;p38"/>
          <p:cNvSpPr txBox="1">
            <a:spLocks noGrp="1"/>
          </p:cNvSpPr>
          <p:nvPr>
            <p:ph type="subTitle" idx="1"/>
          </p:nvPr>
        </p:nvSpPr>
        <p:spPr>
          <a:xfrm>
            <a:off x="828125" y="2426888"/>
            <a:ext cx="37650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4" name="Google Shape;204;p38"/>
          <p:cNvSpPr txBox="1">
            <a:spLocks noGrp="1"/>
          </p:cNvSpPr>
          <p:nvPr>
            <p:ph type="subTitle" idx="2"/>
          </p:nvPr>
        </p:nvSpPr>
        <p:spPr>
          <a:xfrm>
            <a:off x="4593124" y="2426888"/>
            <a:ext cx="3722700" cy="144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05" name="Google Shape;205;p38"/>
          <p:cNvSpPr txBox="1">
            <a:spLocks noGrp="1"/>
          </p:cNvSpPr>
          <p:nvPr>
            <p:ph type="subTitle" idx="3"/>
          </p:nvPr>
        </p:nvSpPr>
        <p:spPr>
          <a:xfrm>
            <a:off x="2408850" y="1260975"/>
            <a:ext cx="4420200" cy="66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8"/>
          <p:cNvSpPr txBox="1">
            <a:spLocks noGrp="1"/>
          </p:cNvSpPr>
          <p:nvPr>
            <p:ph type="subTitle" idx="4"/>
          </p:nvPr>
        </p:nvSpPr>
        <p:spPr>
          <a:xfrm>
            <a:off x="713250" y="3876188"/>
            <a:ext cx="7717500" cy="45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9"/>
          <p:cNvSpPr txBox="1">
            <a:spLocks noGrp="1"/>
          </p:cNvSpPr>
          <p:nvPr>
            <p:ph type="title"/>
          </p:nvPr>
        </p:nvSpPr>
        <p:spPr>
          <a:xfrm>
            <a:off x="4247725" y="1834900"/>
            <a:ext cx="4351800" cy="16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9" name="Google Shape;209;p39"/>
          <p:cNvSpPr txBox="1">
            <a:spLocks noGrp="1"/>
          </p:cNvSpPr>
          <p:nvPr>
            <p:ph type="title" idx="2" hasCustomPrompt="1"/>
          </p:nvPr>
        </p:nvSpPr>
        <p:spPr>
          <a:xfrm>
            <a:off x="1911368" y="2175658"/>
            <a:ext cx="1384800" cy="10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0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0"/>
          <p:cNvSpPr txBox="1">
            <a:spLocks noGrp="1"/>
          </p:cNvSpPr>
          <p:nvPr>
            <p:ph type="title"/>
          </p:nvPr>
        </p:nvSpPr>
        <p:spPr>
          <a:xfrm>
            <a:off x="713225" y="3431900"/>
            <a:ext cx="7717500" cy="92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2" name="Google Shape;212;p40"/>
          <p:cNvSpPr txBox="1">
            <a:spLocks noGrp="1"/>
          </p:cNvSpPr>
          <p:nvPr>
            <p:ph type="title" idx="2" hasCustomPrompt="1"/>
          </p:nvPr>
        </p:nvSpPr>
        <p:spPr>
          <a:xfrm>
            <a:off x="2984975" y="1398075"/>
            <a:ext cx="3174000" cy="128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4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726000" y="3169075"/>
            <a:ext cx="7692000" cy="14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title" idx="2" hasCustomPrompt="1"/>
          </p:nvPr>
        </p:nvSpPr>
        <p:spPr>
          <a:xfrm>
            <a:off x="1266825" y="1252163"/>
            <a:ext cx="1240500" cy="7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726100" y="381193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2626800" y="3457400"/>
            <a:ext cx="3890400" cy="82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4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726100" y="381193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5144885" y="2815054"/>
            <a:ext cx="21717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5144894" y="3189973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5144874" y="1686150"/>
            <a:ext cx="2171700" cy="35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44884" y="2061069"/>
            <a:ext cx="217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726225" y="383448"/>
            <a:ext cx="77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726100" y="381193"/>
            <a:ext cx="769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Krona One"/>
              <a:buNone/>
              <a:defRPr sz="2800"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718925" y="2057625"/>
            <a:ext cx="2735100" cy="15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>
            <a:spLocks noGrp="1"/>
          </p:cNvSpPr>
          <p:nvPr>
            <p:ph type="title"/>
          </p:nvPr>
        </p:nvSpPr>
        <p:spPr>
          <a:xfrm>
            <a:off x="2294000" y="1466150"/>
            <a:ext cx="4556100" cy="13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subTitle" idx="1"/>
          </p:nvPr>
        </p:nvSpPr>
        <p:spPr>
          <a:xfrm>
            <a:off x="2293900" y="2723975"/>
            <a:ext cx="4556100" cy="93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/>
          <p:nvPr/>
        </p:nvSpPr>
        <p:spPr>
          <a:xfrm rot="-1681337">
            <a:off x="3805378" y="4095962"/>
            <a:ext cx="1138411" cy="128716"/>
          </a:xfrm>
          <a:custGeom>
            <a:avLst/>
            <a:gdLst/>
            <a:ahLst/>
            <a:cxnLst/>
            <a:rect l="l" t="t" r="r" b="b"/>
            <a:pathLst>
              <a:path w="25312" h="2862" extrusionOk="0">
                <a:moveTo>
                  <a:pt x="23364" y="0"/>
                </a:moveTo>
                <a:cubicBezTo>
                  <a:pt x="23073" y="0"/>
                  <a:pt x="22779" y="93"/>
                  <a:pt x="22524" y="287"/>
                </a:cubicBezTo>
                <a:cubicBezTo>
                  <a:pt x="22372" y="379"/>
                  <a:pt x="22250" y="531"/>
                  <a:pt x="22129" y="683"/>
                </a:cubicBezTo>
                <a:lnTo>
                  <a:pt x="517" y="835"/>
                </a:lnTo>
                <a:cubicBezTo>
                  <a:pt x="1" y="835"/>
                  <a:pt x="1" y="1594"/>
                  <a:pt x="517" y="1594"/>
                </a:cubicBezTo>
                <a:lnTo>
                  <a:pt x="22129" y="2142"/>
                </a:lnTo>
                <a:cubicBezTo>
                  <a:pt x="22159" y="2172"/>
                  <a:pt x="22189" y="2202"/>
                  <a:pt x="22189" y="2263"/>
                </a:cubicBezTo>
                <a:cubicBezTo>
                  <a:pt x="22502" y="2686"/>
                  <a:pt x="22907" y="2862"/>
                  <a:pt x="23304" y="2862"/>
                </a:cubicBezTo>
                <a:cubicBezTo>
                  <a:pt x="24334" y="2862"/>
                  <a:pt x="25311" y="1680"/>
                  <a:pt x="24500" y="561"/>
                </a:cubicBezTo>
                <a:lnTo>
                  <a:pt x="24500" y="561"/>
                </a:lnTo>
                <a:lnTo>
                  <a:pt x="24500" y="591"/>
                </a:lnTo>
                <a:cubicBezTo>
                  <a:pt x="24226" y="208"/>
                  <a:pt x="23799" y="0"/>
                  <a:pt x="23364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9"/>
          <p:cNvSpPr/>
          <p:nvPr/>
        </p:nvSpPr>
        <p:spPr>
          <a:xfrm rot="-1681337">
            <a:off x="4147810" y="3720428"/>
            <a:ext cx="810722" cy="896152"/>
          </a:xfrm>
          <a:custGeom>
            <a:avLst/>
            <a:gdLst/>
            <a:ahLst/>
            <a:cxnLst/>
            <a:rect l="l" t="t" r="r" b="b"/>
            <a:pathLst>
              <a:path w="18026" h="19926" extrusionOk="0">
                <a:moveTo>
                  <a:pt x="625" y="1"/>
                </a:moveTo>
                <a:cubicBezTo>
                  <a:pt x="293" y="1"/>
                  <a:pt x="0" y="406"/>
                  <a:pt x="293" y="745"/>
                </a:cubicBezTo>
                <a:lnTo>
                  <a:pt x="14549" y="17949"/>
                </a:lnTo>
                <a:cubicBezTo>
                  <a:pt x="14397" y="18374"/>
                  <a:pt x="14488" y="18860"/>
                  <a:pt x="14762" y="19256"/>
                </a:cubicBezTo>
                <a:cubicBezTo>
                  <a:pt x="15081" y="19730"/>
                  <a:pt x="15509" y="19925"/>
                  <a:pt x="15932" y="19925"/>
                </a:cubicBezTo>
                <a:cubicBezTo>
                  <a:pt x="16999" y="19925"/>
                  <a:pt x="18025" y="18677"/>
                  <a:pt x="17133" y="17523"/>
                </a:cubicBezTo>
                <a:lnTo>
                  <a:pt x="17163" y="17523"/>
                </a:lnTo>
                <a:cubicBezTo>
                  <a:pt x="16866" y="17127"/>
                  <a:pt x="16407" y="16912"/>
                  <a:pt x="15951" y="16912"/>
                </a:cubicBezTo>
                <a:cubicBezTo>
                  <a:pt x="15848" y="16912"/>
                  <a:pt x="15744" y="16923"/>
                  <a:pt x="15643" y="16946"/>
                </a:cubicBezTo>
                <a:lnTo>
                  <a:pt x="962" y="167"/>
                </a:lnTo>
                <a:cubicBezTo>
                  <a:pt x="860" y="50"/>
                  <a:pt x="740" y="1"/>
                  <a:pt x="62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9"/>
          <p:cNvSpPr/>
          <p:nvPr/>
        </p:nvSpPr>
        <p:spPr>
          <a:xfrm rot="-1854705">
            <a:off x="7947684" y="411169"/>
            <a:ext cx="859528" cy="686383"/>
          </a:xfrm>
          <a:custGeom>
            <a:avLst/>
            <a:gdLst/>
            <a:ahLst/>
            <a:cxnLst/>
            <a:rect l="l" t="t" r="r" b="b"/>
            <a:pathLst>
              <a:path w="16850" h="13454" extrusionOk="0">
                <a:moveTo>
                  <a:pt x="11097" y="1067"/>
                </a:moveTo>
                <a:lnTo>
                  <a:pt x="15753" y="6772"/>
                </a:lnTo>
                <a:lnTo>
                  <a:pt x="14906" y="7462"/>
                </a:lnTo>
                <a:lnTo>
                  <a:pt x="10235" y="1756"/>
                </a:lnTo>
                <a:lnTo>
                  <a:pt x="11097" y="1067"/>
                </a:lnTo>
                <a:close/>
                <a:moveTo>
                  <a:pt x="11364" y="1"/>
                </a:moveTo>
                <a:lnTo>
                  <a:pt x="10972" y="314"/>
                </a:lnTo>
                <a:lnTo>
                  <a:pt x="10659" y="565"/>
                </a:lnTo>
                <a:lnTo>
                  <a:pt x="9875" y="1208"/>
                </a:lnTo>
                <a:lnTo>
                  <a:pt x="9185" y="1772"/>
                </a:lnTo>
                <a:lnTo>
                  <a:pt x="4718" y="5409"/>
                </a:lnTo>
                <a:cubicBezTo>
                  <a:pt x="4640" y="4484"/>
                  <a:pt x="3997" y="3700"/>
                  <a:pt x="3010" y="3402"/>
                </a:cubicBezTo>
                <a:cubicBezTo>
                  <a:pt x="2773" y="3338"/>
                  <a:pt x="2536" y="3307"/>
                  <a:pt x="2306" y="3307"/>
                </a:cubicBezTo>
                <a:cubicBezTo>
                  <a:pt x="1364" y="3307"/>
                  <a:pt x="537" y="3825"/>
                  <a:pt x="298" y="4656"/>
                </a:cubicBezTo>
                <a:cubicBezTo>
                  <a:pt x="0" y="5691"/>
                  <a:pt x="721" y="6788"/>
                  <a:pt x="1912" y="7133"/>
                </a:cubicBezTo>
                <a:cubicBezTo>
                  <a:pt x="2154" y="7204"/>
                  <a:pt x="2397" y="7238"/>
                  <a:pt x="2634" y="7238"/>
                </a:cubicBezTo>
                <a:cubicBezTo>
                  <a:pt x="3179" y="7238"/>
                  <a:pt x="3688" y="7058"/>
                  <a:pt x="4060" y="6741"/>
                </a:cubicBezTo>
                <a:cubicBezTo>
                  <a:pt x="4107" y="6725"/>
                  <a:pt x="4154" y="6725"/>
                  <a:pt x="4201" y="6694"/>
                </a:cubicBezTo>
                <a:lnTo>
                  <a:pt x="9561" y="2321"/>
                </a:lnTo>
                <a:lnTo>
                  <a:pt x="14217" y="8026"/>
                </a:lnTo>
                <a:lnTo>
                  <a:pt x="9797" y="11631"/>
                </a:lnTo>
                <a:cubicBezTo>
                  <a:pt x="9718" y="10707"/>
                  <a:pt x="9076" y="9907"/>
                  <a:pt x="8072" y="9625"/>
                </a:cubicBezTo>
                <a:cubicBezTo>
                  <a:pt x="7831" y="9555"/>
                  <a:pt x="7589" y="9522"/>
                  <a:pt x="7353" y="9522"/>
                </a:cubicBezTo>
                <a:cubicBezTo>
                  <a:pt x="6424" y="9522"/>
                  <a:pt x="5598" y="10038"/>
                  <a:pt x="5361" y="10863"/>
                </a:cubicBezTo>
                <a:cubicBezTo>
                  <a:pt x="5063" y="11898"/>
                  <a:pt x="5784" y="13011"/>
                  <a:pt x="6991" y="13356"/>
                </a:cubicBezTo>
                <a:cubicBezTo>
                  <a:pt x="7232" y="13422"/>
                  <a:pt x="7474" y="13454"/>
                  <a:pt x="7709" y="13454"/>
                </a:cubicBezTo>
                <a:cubicBezTo>
                  <a:pt x="8255" y="13454"/>
                  <a:pt x="8766" y="13281"/>
                  <a:pt x="9138" y="12964"/>
                </a:cubicBezTo>
                <a:cubicBezTo>
                  <a:pt x="9185" y="12948"/>
                  <a:pt x="9232" y="12948"/>
                  <a:pt x="9264" y="12917"/>
                </a:cubicBezTo>
                <a:lnTo>
                  <a:pt x="14671" y="8512"/>
                </a:lnTo>
                <a:lnTo>
                  <a:pt x="15377" y="7932"/>
                </a:lnTo>
                <a:lnTo>
                  <a:pt x="16160" y="7305"/>
                </a:lnTo>
                <a:lnTo>
                  <a:pt x="16458" y="7039"/>
                </a:lnTo>
                <a:lnTo>
                  <a:pt x="16850" y="6725"/>
                </a:lnTo>
                <a:lnTo>
                  <a:pt x="11364" y="1"/>
                </a:lnTo>
                <a:close/>
              </a:path>
            </a:pathLst>
          </a:custGeom>
          <a:gradFill>
            <a:gsLst>
              <a:gs pos="0">
                <a:srgbClr val="E6216C">
                  <a:alpha val="18823"/>
                </a:srgbClr>
              </a:gs>
              <a:gs pos="100000">
                <a:srgbClr val="F7A912">
                  <a:alpha val="86666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9"/>
          <p:cNvSpPr/>
          <p:nvPr/>
        </p:nvSpPr>
        <p:spPr>
          <a:xfrm rot="-9203473">
            <a:off x="959597" y="765928"/>
            <a:ext cx="462592" cy="563404"/>
          </a:xfrm>
          <a:custGeom>
            <a:avLst/>
            <a:gdLst/>
            <a:ahLst/>
            <a:cxnLst/>
            <a:rect l="l" t="t" r="r" b="b"/>
            <a:pathLst>
              <a:path w="10189" h="12411" extrusionOk="0">
                <a:moveTo>
                  <a:pt x="2288" y="9397"/>
                </a:moveTo>
                <a:cubicBezTo>
                  <a:pt x="2288" y="9397"/>
                  <a:pt x="2304" y="9429"/>
                  <a:pt x="2335" y="9491"/>
                </a:cubicBezTo>
                <a:cubicBezTo>
                  <a:pt x="2339" y="9497"/>
                  <a:pt x="2345" y="9503"/>
                  <a:pt x="2351" y="9509"/>
                </a:cubicBezTo>
                <a:lnTo>
                  <a:pt x="2351" y="9509"/>
                </a:lnTo>
                <a:cubicBezTo>
                  <a:pt x="2343" y="9491"/>
                  <a:pt x="2335" y="9476"/>
                  <a:pt x="2335" y="9460"/>
                </a:cubicBezTo>
                <a:cubicBezTo>
                  <a:pt x="2335" y="9397"/>
                  <a:pt x="2288" y="9397"/>
                  <a:pt x="2288" y="9397"/>
                </a:cubicBezTo>
                <a:close/>
                <a:moveTo>
                  <a:pt x="2425" y="1"/>
                </a:moveTo>
                <a:cubicBezTo>
                  <a:pt x="1230" y="1"/>
                  <a:pt x="214" y="1048"/>
                  <a:pt x="94" y="2422"/>
                </a:cubicBezTo>
                <a:cubicBezTo>
                  <a:pt x="0" y="3394"/>
                  <a:pt x="392" y="4288"/>
                  <a:pt x="1019" y="4805"/>
                </a:cubicBezTo>
                <a:cubicBezTo>
                  <a:pt x="1395" y="5118"/>
                  <a:pt x="9028" y="11545"/>
                  <a:pt x="9028" y="11545"/>
                </a:cubicBezTo>
                <a:lnTo>
                  <a:pt x="8997" y="11545"/>
                </a:lnTo>
                <a:cubicBezTo>
                  <a:pt x="8997" y="11545"/>
                  <a:pt x="8469" y="11679"/>
                  <a:pt x="7859" y="11679"/>
                </a:cubicBezTo>
                <a:cubicBezTo>
                  <a:pt x="7719" y="11679"/>
                  <a:pt x="7574" y="11672"/>
                  <a:pt x="7430" y="11654"/>
                </a:cubicBezTo>
                <a:cubicBezTo>
                  <a:pt x="5376" y="11435"/>
                  <a:pt x="4467" y="10996"/>
                  <a:pt x="4044" y="10792"/>
                </a:cubicBezTo>
                <a:cubicBezTo>
                  <a:pt x="3856" y="10714"/>
                  <a:pt x="3401" y="10385"/>
                  <a:pt x="3260" y="10291"/>
                </a:cubicBezTo>
                <a:cubicBezTo>
                  <a:pt x="3104" y="10181"/>
                  <a:pt x="2978" y="10071"/>
                  <a:pt x="2884" y="9946"/>
                </a:cubicBezTo>
                <a:cubicBezTo>
                  <a:pt x="2774" y="9836"/>
                  <a:pt x="2618" y="9774"/>
                  <a:pt x="2555" y="9680"/>
                </a:cubicBezTo>
                <a:cubicBezTo>
                  <a:pt x="2500" y="9597"/>
                  <a:pt x="2397" y="9551"/>
                  <a:pt x="2351" y="9509"/>
                </a:cubicBezTo>
                <a:lnTo>
                  <a:pt x="2351" y="9509"/>
                </a:lnTo>
                <a:cubicBezTo>
                  <a:pt x="2359" y="9527"/>
                  <a:pt x="2367" y="9546"/>
                  <a:pt x="2367" y="9570"/>
                </a:cubicBezTo>
                <a:cubicBezTo>
                  <a:pt x="2367" y="9617"/>
                  <a:pt x="2383" y="9664"/>
                  <a:pt x="2383" y="9727"/>
                </a:cubicBezTo>
                <a:cubicBezTo>
                  <a:pt x="2398" y="9852"/>
                  <a:pt x="2445" y="10009"/>
                  <a:pt x="2492" y="10181"/>
                </a:cubicBezTo>
                <a:cubicBezTo>
                  <a:pt x="2555" y="10354"/>
                  <a:pt x="2649" y="10542"/>
                  <a:pt x="2774" y="10730"/>
                </a:cubicBezTo>
                <a:cubicBezTo>
                  <a:pt x="2900" y="10918"/>
                  <a:pt x="3072" y="11106"/>
                  <a:pt x="3260" y="11278"/>
                </a:cubicBezTo>
                <a:cubicBezTo>
                  <a:pt x="3464" y="11451"/>
                  <a:pt x="3683" y="11607"/>
                  <a:pt x="3934" y="11749"/>
                </a:cubicBezTo>
                <a:cubicBezTo>
                  <a:pt x="4420" y="12015"/>
                  <a:pt x="4984" y="12187"/>
                  <a:pt x="5549" y="12297"/>
                </a:cubicBezTo>
                <a:cubicBezTo>
                  <a:pt x="6021" y="12376"/>
                  <a:pt x="6494" y="12411"/>
                  <a:pt x="6939" y="12411"/>
                </a:cubicBezTo>
                <a:cubicBezTo>
                  <a:pt x="7025" y="12411"/>
                  <a:pt x="7111" y="12409"/>
                  <a:pt x="7195" y="12407"/>
                </a:cubicBezTo>
                <a:cubicBezTo>
                  <a:pt x="7727" y="12391"/>
                  <a:pt x="8433" y="12344"/>
                  <a:pt x="8840" y="12266"/>
                </a:cubicBezTo>
                <a:cubicBezTo>
                  <a:pt x="9326" y="12172"/>
                  <a:pt x="9922" y="12015"/>
                  <a:pt x="10047" y="11858"/>
                </a:cubicBezTo>
                <a:cubicBezTo>
                  <a:pt x="10188" y="11686"/>
                  <a:pt x="10157" y="11435"/>
                  <a:pt x="9969" y="11278"/>
                </a:cubicBezTo>
                <a:lnTo>
                  <a:pt x="2727" y="5212"/>
                </a:lnTo>
                <a:cubicBezTo>
                  <a:pt x="3699" y="5024"/>
                  <a:pt x="4530" y="4037"/>
                  <a:pt x="4624" y="2830"/>
                </a:cubicBezTo>
                <a:cubicBezTo>
                  <a:pt x="4765" y="1388"/>
                  <a:pt x="3856" y="118"/>
                  <a:pt x="2602" y="8"/>
                </a:cubicBezTo>
                <a:cubicBezTo>
                  <a:pt x="2543" y="3"/>
                  <a:pt x="2483" y="1"/>
                  <a:pt x="2425" y="1"/>
                </a:cubicBezTo>
                <a:close/>
              </a:path>
            </a:pathLst>
          </a:custGeom>
          <a:gradFill>
            <a:gsLst>
              <a:gs pos="0">
                <a:srgbClr val="E6216C">
                  <a:alpha val="18823"/>
                </a:srgbClr>
              </a:gs>
              <a:gs pos="100000">
                <a:srgbClr val="F7A912">
                  <a:alpha val="86666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9"/>
          <p:cNvSpPr/>
          <p:nvPr/>
        </p:nvSpPr>
        <p:spPr>
          <a:xfrm rot="1854634" flipH="1">
            <a:off x="426901" y="3693110"/>
            <a:ext cx="552456" cy="441170"/>
          </a:xfrm>
          <a:custGeom>
            <a:avLst/>
            <a:gdLst/>
            <a:ahLst/>
            <a:cxnLst/>
            <a:rect l="l" t="t" r="r" b="b"/>
            <a:pathLst>
              <a:path w="16850" h="13454" extrusionOk="0">
                <a:moveTo>
                  <a:pt x="11097" y="1067"/>
                </a:moveTo>
                <a:lnTo>
                  <a:pt x="15753" y="6772"/>
                </a:lnTo>
                <a:lnTo>
                  <a:pt x="14906" y="7462"/>
                </a:lnTo>
                <a:lnTo>
                  <a:pt x="10235" y="1756"/>
                </a:lnTo>
                <a:lnTo>
                  <a:pt x="11097" y="1067"/>
                </a:lnTo>
                <a:close/>
                <a:moveTo>
                  <a:pt x="11364" y="1"/>
                </a:moveTo>
                <a:lnTo>
                  <a:pt x="10972" y="314"/>
                </a:lnTo>
                <a:lnTo>
                  <a:pt x="10659" y="565"/>
                </a:lnTo>
                <a:lnTo>
                  <a:pt x="9875" y="1208"/>
                </a:lnTo>
                <a:lnTo>
                  <a:pt x="9185" y="1772"/>
                </a:lnTo>
                <a:lnTo>
                  <a:pt x="4718" y="5409"/>
                </a:lnTo>
                <a:cubicBezTo>
                  <a:pt x="4640" y="4484"/>
                  <a:pt x="3997" y="3700"/>
                  <a:pt x="3010" y="3402"/>
                </a:cubicBezTo>
                <a:cubicBezTo>
                  <a:pt x="2773" y="3338"/>
                  <a:pt x="2536" y="3307"/>
                  <a:pt x="2306" y="3307"/>
                </a:cubicBezTo>
                <a:cubicBezTo>
                  <a:pt x="1364" y="3307"/>
                  <a:pt x="537" y="3825"/>
                  <a:pt x="298" y="4656"/>
                </a:cubicBezTo>
                <a:cubicBezTo>
                  <a:pt x="0" y="5691"/>
                  <a:pt x="721" y="6788"/>
                  <a:pt x="1912" y="7133"/>
                </a:cubicBezTo>
                <a:cubicBezTo>
                  <a:pt x="2154" y="7204"/>
                  <a:pt x="2397" y="7238"/>
                  <a:pt x="2634" y="7238"/>
                </a:cubicBezTo>
                <a:cubicBezTo>
                  <a:pt x="3179" y="7238"/>
                  <a:pt x="3688" y="7058"/>
                  <a:pt x="4060" y="6741"/>
                </a:cubicBezTo>
                <a:cubicBezTo>
                  <a:pt x="4107" y="6725"/>
                  <a:pt x="4154" y="6725"/>
                  <a:pt x="4201" y="6694"/>
                </a:cubicBezTo>
                <a:lnTo>
                  <a:pt x="9561" y="2321"/>
                </a:lnTo>
                <a:lnTo>
                  <a:pt x="14217" y="8026"/>
                </a:lnTo>
                <a:lnTo>
                  <a:pt x="9797" y="11631"/>
                </a:lnTo>
                <a:cubicBezTo>
                  <a:pt x="9718" y="10707"/>
                  <a:pt x="9076" y="9907"/>
                  <a:pt x="8072" y="9625"/>
                </a:cubicBezTo>
                <a:cubicBezTo>
                  <a:pt x="7831" y="9555"/>
                  <a:pt x="7589" y="9522"/>
                  <a:pt x="7353" y="9522"/>
                </a:cubicBezTo>
                <a:cubicBezTo>
                  <a:pt x="6424" y="9522"/>
                  <a:pt x="5598" y="10038"/>
                  <a:pt x="5361" y="10863"/>
                </a:cubicBezTo>
                <a:cubicBezTo>
                  <a:pt x="5063" y="11898"/>
                  <a:pt x="5784" y="13011"/>
                  <a:pt x="6991" y="13356"/>
                </a:cubicBezTo>
                <a:cubicBezTo>
                  <a:pt x="7232" y="13422"/>
                  <a:pt x="7474" y="13454"/>
                  <a:pt x="7709" y="13454"/>
                </a:cubicBezTo>
                <a:cubicBezTo>
                  <a:pt x="8255" y="13454"/>
                  <a:pt x="8766" y="13281"/>
                  <a:pt x="9138" y="12964"/>
                </a:cubicBezTo>
                <a:cubicBezTo>
                  <a:pt x="9185" y="12948"/>
                  <a:pt x="9232" y="12948"/>
                  <a:pt x="9264" y="12917"/>
                </a:cubicBezTo>
                <a:lnTo>
                  <a:pt x="14671" y="8512"/>
                </a:lnTo>
                <a:lnTo>
                  <a:pt x="15377" y="7932"/>
                </a:lnTo>
                <a:lnTo>
                  <a:pt x="16160" y="7305"/>
                </a:lnTo>
                <a:lnTo>
                  <a:pt x="16458" y="7039"/>
                </a:lnTo>
                <a:lnTo>
                  <a:pt x="16850" y="6725"/>
                </a:lnTo>
                <a:lnTo>
                  <a:pt x="11364" y="1"/>
                </a:lnTo>
                <a:close/>
              </a:path>
            </a:pathLst>
          </a:custGeom>
          <a:gradFill>
            <a:gsLst>
              <a:gs pos="0">
                <a:srgbClr val="E6216C">
                  <a:alpha val="18823"/>
                </a:srgbClr>
              </a:gs>
              <a:gs pos="100000">
                <a:srgbClr val="F7A912">
                  <a:alpha val="86666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/>
          <p:nvPr/>
        </p:nvSpPr>
        <p:spPr>
          <a:xfrm rot="-6568618">
            <a:off x="7659082" y="3772407"/>
            <a:ext cx="681680" cy="830259"/>
          </a:xfrm>
          <a:custGeom>
            <a:avLst/>
            <a:gdLst/>
            <a:ahLst/>
            <a:cxnLst/>
            <a:rect l="l" t="t" r="r" b="b"/>
            <a:pathLst>
              <a:path w="10189" h="12411" extrusionOk="0">
                <a:moveTo>
                  <a:pt x="2288" y="9397"/>
                </a:moveTo>
                <a:cubicBezTo>
                  <a:pt x="2288" y="9397"/>
                  <a:pt x="2304" y="9429"/>
                  <a:pt x="2335" y="9491"/>
                </a:cubicBezTo>
                <a:cubicBezTo>
                  <a:pt x="2339" y="9497"/>
                  <a:pt x="2345" y="9503"/>
                  <a:pt x="2351" y="9509"/>
                </a:cubicBezTo>
                <a:lnTo>
                  <a:pt x="2351" y="9509"/>
                </a:lnTo>
                <a:cubicBezTo>
                  <a:pt x="2343" y="9491"/>
                  <a:pt x="2335" y="9476"/>
                  <a:pt x="2335" y="9460"/>
                </a:cubicBezTo>
                <a:cubicBezTo>
                  <a:pt x="2335" y="9397"/>
                  <a:pt x="2288" y="9397"/>
                  <a:pt x="2288" y="9397"/>
                </a:cubicBezTo>
                <a:close/>
                <a:moveTo>
                  <a:pt x="2425" y="1"/>
                </a:moveTo>
                <a:cubicBezTo>
                  <a:pt x="1230" y="1"/>
                  <a:pt x="214" y="1048"/>
                  <a:pt x="94" y="2422"/>
                </a:cubicBezTo>
                <a:cubicBezTo>
                  <a:pt x="0" y="3394"/>
                  <a:pt x="392" y="4288"/>
                  <a:pt x="1019" y="4805"/>
                </a:cubicBezTo>
                <a:cubicBezTo>
                  <a:pt x="1395" y="5118"/>
                  <a:pt x="9028" y="11545"/>
                  <a:pt x="9028" y="11545"/>
                </a:cubicBezTo>
                <a:lnTo>
                  <a:pt x="8997" y="11545"/>
                </a:lnTo>
                <a:cubicBezTo>
                  <a:pt x="8997" y="11545"/>
                  <a:pt x="8469" y="11679"/>
                  <a:pt x="7859" y="11679"/>
                </a:cubicBezTo>
                <a:cubicBezTo>
                  <a:pt x="7719" y="11679"/>
                  <a:pt x="7574" y="11672"/>
                  <a:pt x="7430" y="11654"/>
                </a:cubicBezTo>
                <a:cubicBezTo>
                  <a:pt x="5376" y="11435"/>
                  <a:pt x="4467" y="10996"/>
                  <a:pt x="4044" y="10792"/>
                </a:cubicBezTo>
                <a:cubicBezTo>
                  <a:pt x="3856" y="10714"/>
                  <a:pt x="3401" y="10385"/>
                  <a:pt x="3260" y="10291"/>
                </a:cubicBezTo>
                <a:cubicBezTo>
                  <a:pt x="3104" y="10181"/>
                  <a:pt x="2978" y="10071"/>
                  <a:pt x="2884" y="9946"/>
                </a:cubicBezTo>
                <a:cubicBezTo>
                  <a:pt x="2774" y="9836"/>
                  <a:pt x="2618" y="9774"/>
                  <a:pt x="2555" y="9680"/>
                </a:cubicBezTo>
                <a:cubicBezTo>
                  <a:pt x="2500" y="9597"/>
                  <a:pt x="2397" y="9551"/>
                  <a:pt x="2351" y="9509"/>
                </a:cubicBezTo>
                <a:lnTo>
                  <a:pt x="2351" y="9509"/>
                </a:lnTo>
                <a:cubicBezTo>
                  <a:pt x="2359" y="9527"/>
                  <a:pt x="2367" y="9546"/>
                  <a:pt x="2367" y="9570"/>
                </a:cubicBezTo>
                <a:cubicBezTo>
                  <a:pt x="2367" y="9617"/>
                  <a:pt x="2383" y="9664"/>
                  <a:pt x="2383" y="9727"/>
                </a:cubicBezTo>
                <a:cubicBezTo>
                  <a:pt x="2398" y="9852"/>
                  <a:pt x="2445" y="10009"/>
                  <a:pt x="2492" y="10181"/>
                </a:cubicBezTo>
                <a:cubicBezTo>
                  <a:pt x="2555" y="10354"/>
                  <a:pt x="2649" y="10542"/>
                  <a:pt x="2774" y="10730"/>
                </a:cubicBezTo>
                <a:cubicBezTo>
                  <a:pt x="2900" y="10918"/>
                  <a:pt x="3072" y="11106"/>
                  <a:pt x="3260" y="11278"/>
                </a:cubicBezTo>
                <a:cubicBezTo>
                  <a:pt x="3464" y="11451"/>
                  <a:pt x="3683" y="11607"/>
                  <a:pt x="3934" y="11749"/>
                </a:cubicBezTo>
                <a:cubicBezTo>
                  <a:pt x="4420" y="12015"/>
                  <a:pt x="4984" y="12187"/>
                  <a:pt x="5549" y="12297"/>
                </a:cubicBezTo>
                <a:cubicBezTo>
                  <a:pt x="6021" y="12376"/>
                  <a:pt x="6494" y="12411"/>
                  <a:pt x="6939" y="12411"/>
                </a:cubicBezTo>
                <a:cubicBezTo>
                  <a:pt x="7025" y="12411"/>
                  <a:pt x="7111" y="12409"/>
                  <a:pt x="7195" y="12407"/>
                </a:cubicBezTo>
                <a:cubicBezTo>
                  <a:pt x="7727" y="12391"/>
                  <a:pt x="8433" y="12344"/>
                  <a:pt x="8840" y="12266"/>
                </a:cubicBezTo>
                <a:cubicBezTo>
                  <a:pt x="9326" y="12172"/>
                  <a:pt x="9922" y="12015"/>
                  <a:pt x="10047" y="11858"/>
                </a:cubicBezTo>
                <a:cubicBezTo>
                  <a:pt x="10188" y="11686"/>
                  <a:pt x="10157" y="11435"/>
                  <a:pt x="9969" y="11278"/>
                </a:cubicBezTo>
                <a:lnTo>
                  <a:pt x="2727" y="5212"/>
                </a:lnTo>
                <a:cubicBezTo>
                  <a:pt x="3699" y="5024"/>
                  <a:pt x="4530" y="4037"/>
                  <a:pt x="4624" y="2830"/>
                </a:cubicBezTo>
                <a:cubicBezTo>
                  <a:pt x="4765" y="1388"/>
                  <a:pt x="3856" y="118"/>
                  <a:pt x="2602" y="8"/>
                </a:cubicBezTo>
                <a:cubicBezTo>
                  <a:pt x="2543" y="3"/>
                  <a:pt x="2483" y="1"/>
                  <a:pt x="2425" y="1"/>
                </a:cubicBezTo>
                <a:close/>
              </a:path>
            </a:pathLst>
          </a:custGeom>
          <a:gradFill>
            <a:gsLst>
              <a:gs pos="0">
                <a:srgbClr val="E6216C">
                  <a:alpha val="18823"/>
                </a:srgbClr>
              </a:gs>
              <a:gs pos="100000">
                <a:srgbClr val="F7A912">
                  <a:alpha val="86666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713225" y="1269600"/>
            <a:ext cx="3837000" cy="26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4572000" y="1762225"/>
            <a:ext cx="3858900" cy="47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572000" y="2233525"/>
            <a:ext cx="3505200" cy="15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Questrial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/>
          <p:nvPr/>
        </p:nvSpPr>
        <p:spPr>
          <a:xfrm>
            <a:off x="2990875" y="808425"/>
            <a:ext cx="1136653" cy="1136653"/>
          </a:xfrm>
          <a:custGeom>
            <a:avLst/>
            <a:gdLst/>
            <a:ahLst/>
            <a:cxnLst/>
            <a:rect l="l" t="t" r="r" b="b"/>
            <a:pathLst>
              <a:path w="27752" h="27752" extrusionOk="0">
                <a:moveTo>
                  <a:pt x="13861" y="0"/>
                </a:moveTo>
                <a:cubicBezTo>
                  <a:pt x="6201" y="0"/>
                  <a:pt x="0" y="6201"/>
                  <a:pt x="0" y="13891"/>
                </a:cubicBezTo>
                <a:cubicBezTo>
                  <a:pt x="0" y="21551"/>
                  <a:pt x="6201" y="27751"/>
                  <a:pt x="13861" y="27751"/>
                </a:cubicBezTo>
                <a:cubicBezTo>
                  <a:pt x="21521" y="27751"/>
                  <a:pt x="27752" y="21551"/>
                  <a:pt x="27752" y="13891"/>
                </a:cubicBezTo>
                <a:cubicBezTo>
                  <a:pt x="27752" y="6201"/>
                  <a:pt x="21521" y="0"/>
                  <a:pt x="13861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2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9"/>
          <p:cNvSpPr/>
          <p:nvPr/>
        </p:nvSpPr>
        <p:spPr>
          <a:xfrm>
            <a:off x="3329517" y="1147026"/>
            <a:ext cx="459420" cy="459420"/>
          </a:xfrm>
          <a:custGeom>
            <a:avLst/>
            <a:gdLst/>
            <a:ahLst/>
            <a:cxnLst/>
            <a:rect l="l" t="t" r="r" b="b"/>
            <a:pathLst>
              <a:path w="11217" h="11217" extrusionOk="0">
                <a:moveTo>
                  <a:pt x="5593" y="1"/>
                </a:moveTo>
                <a:cubicBezTo>
                  <a:pt x="2492" y="1"/>
                  <a:pt x="0" y="2524"/>
                  <a:pt x="0" y="5624"/>
                </a:cubicBezTo>
                <a:cubicBezTo>
                  <a:pt x="0" y="8724"/>
                  <a:pt x="2492" y="11217"/>
                  <a:pt x="5593" y="11217"/>
                </a:cubicBezTo>
                <a:cubicBezTo>
                  <a:pt x="8693" y="11217"/>
                  <a:pt x="11216" y="8724"/>
                  <a:pt x="11216" y="5624"/>
                </a:cubicBezTo>
                <a:cubicBezTo>
                  <a:pt x="11216" y="2524"/>
                  <a:pt x="8693" y="1"/>
                  <a:pt x="5593" y="1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rgbClr val="E6216C">
                  <a:alpha val="45098"/>
                </a:srgbClr>
              </a:gs>
            </a:gsLst>
            <a:lin ang="5400700" scaled="0"/>
          </a:gradFill>
          <a:ln w="10650" cap="flat" cmpd="sng">
            <a:solidFill>
              <a:schemeClr val="l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>
            <a:off x="3431585" y="1282147"/>
            <a:ext cx="221621" cy="189879"/>
          </a:xfrm>
          <a:custGeom>
            <a:avLst/>
            <a:gdLst/>
            <a:ahLst/>
            <a:cxnLst/>
            <a:rect l="l" t="t" r="r" b="b"/>
            <a:pathLst>
              <a:path w="5411" h="4636" extrusionOk="0">
                <a:moveTo>
                  <a:pt x="3079" y="1"/>
                </a:moveTo>
                <a:cubicBezTo>
                  <a:pt x="2511" y="1"/>
                  <a:pt x="1931" y="212"/>
                  <a:pt x="1459" y="684"/>
                </a:cubicBezTo>
                <a:cubicBezTo>
                  <a:pt x="0" y="2143"/>
                  <a:pt x="1034" y="4635"/>
                  <a:pt x="3101" y="4635"/>
                </a:cubicBezTo>
                <a:cubicBezTo>
                  <a:pt x="4377" y="4635"/>
                  <a:pt x="5411" y="3602"/>
                  <a:pt x="5411" y="2325"/>
                </a:cubicBezTo>
                <a:cubicBezTo>
                  <a:pt x="5411" y="926"/>
                  <a:pt x="4269" y="1"/>
                  <a:pt x="3079" y="1"/>
                </a:cubicBezTo>
                <a:close/>
              </a:path>
            </a:pathLst>
          </a:custGeom>
          <a:solidFill>
            <a:schemeClr val="accent6"/>
          </a:solidFill>
          <a:ln w="10650" cap="flat" cmpd="sng">
            <a:solidFill>
              <a:schemeClr val="lt1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>
            <a:spLocks noGrp="1"/>
          </p:cNvSpPr>
          <p:nvPr>
            <p:ph type="title"/>
          </p:nvPr>
        </p:nvSpPr>
        <p:spPr>
          <a:xfrm>
            <a:off x="2937786" y="3457125"/>
            <a:ext cx="5557800" cy="12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3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6100" y="381193"/>
            <a:ext cx="7692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Krona One"/>
              <a:buNone/>
              <a:defRPr sz="2800">
                <a:solidFill>
                  <a:schemeClr val="lt1"/>
                </a:solidFill>
                <a:latin typeface="Krona One"/>
                <a:ea typeface="Krona One"/>
                <a:cs typeface="Krona One"/>
                <a:sym typeface="Kron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DM Sans"/>
              <a:buChar char="●"/>
              <a:defRPr sz="1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●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○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M Sans"/>
              <a:buChar char="■"/>
              <a:defRPr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6" r:id="rId15"/>
    <p:sldLayoutId id="2147483667" r:id="rId16"/>
    <p:sldLayoutId id="2147483669" r:id="rId17"/>
    <p:sldLayoutId id="2147483673" r:id="rId18"/>
    <p:sldLayoutId id="2147483676" r:id="rId19"/>
    <p:sldLayoutId id="2147483679" r:id="rId20"/>
    <p:sldLayoutId id="2147483680" r:id="rId21"/>
    <p:sldLayoutId id="2147483681" r:id="rId22"/>
    <p:sldLayoutId id="2147483682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3"/>
          <p:cNvSpPr txBox="1">
            <a:spLocks noGrp="1"/>
          </p:cNvSpPr>
          <p:nvPr>
            <p:ph type="ctrTitle"/>
          </p:nvPr>
        </p:nvSpPr>
        <p:spPr>
          <a:xfrm>
            <a:off x="4000871" y="1654625"/>
            <a:ext cx="4639500" cy="145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chemeClr val="lt2"/>
                </a:solidFill>
              </a:rPr>
              <a:t>АВТОРСКИЕ ПРАВА В ЦИФРОВОЙ ВЕК</a:t>
            </a:r>
            <a:endParaRPr dirty="0"/>
          </a:p>
        </p:txBody>
      </p:sp>
      <p:grpSp>
        <p:nvGrpSpPr>
          <p:cNvPr id="240" name="Google Shape;240;p53"/>
          <p:cNvGrpSpPr/>
          <p:nvPr/>
        </p:nvGrpSpPr>
        <p:grpSpPr>
          <a:xfrm>
            <a:off x="363771" y="5"/>
            <a:ext cx="3661748" cy="4453339"/>
            <a:chOff x="363771" y="5"/>
            <a:chExt cx="3661748" cy="4453339"/>
          </a:xfrm>
        </p:grpSpPr>
        <p:grpSp>
          <p:nvGrpSpPr>
            <p:cNvPr id="241" name="Google Shape;241;p53"/>
            <p:cNvGrpSpPr/>
            <p:nvPr/>
          </p:nvGrpSpPr>
          <p:grpSpPr>
            <a:xfrm>
              <a:off x="363771" y="868240"/>
              <a:ext cx="3661748" cy="3509824"/>
              <a:chOff x="3413570" y="1136778"/>
              <a:chExt cx="2346221" cy="2249022"/>
            </a:xfrm>
          </p:grpSpPr>
          <p:grpSp>
            <p:nvGrpSpPr>
              <p:cNvPr id="242" name="Google Shape;242;p53"/>
              <p:cNvGrpSpPr/>
              <p:nvPr/>
            </p:nvGrpSpPr>
            <p:grpSpPr>
              <a:xfrm>
                <a:off x="3413570" y="1136778"/>
                <a:ext cx="2346221" cy="2243338"/>
                <a:chOff x="3632471" y="1574244"/>
                <a:chExt cx="959168" cy="917108"/>
              </a:xfrm>
            </p:grpSpPr>
            <p:sp>
              <p:nvSpPr>
                <p:cNvPr id="243" name="Google Shape;243;p53"/>
                <p:cNvSpPr/>
                <p:nvPr/>
              </p:nvSpPr>
              <p:spPr>
                <a:xfrm>
                  <a:off x="3691878" y="1667828"/>
                  <a:ext cx="795679" cy="736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7A912">
                        <a:alpha val="86666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4" name="Google Shape;244;p53"/>
                <p:cNvSpPr/>
                <p:nvPr/>
              </p:nvSpPr>
              <p:spPr>
                <a:xfrm rot="-9900997">
                  <a:off x="3714135" y="1664603"/>
                  <a:ext cx="795841" cy="73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FC452">
                        <a:alpha val="8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45" name="Google Shape;245;p53"/>
              <p:cNvGrpSpPr/>
              <p:nvPr/>
            </p:nvGrpSpPr>
            <p:grpSpPr>
              <a:xfrm rot="8100000">
                <a:off x="3741426" y="1504372"/>
                <a:ext cx="1608501" cy="1537967"/>
                <a:chOff x="3632471" y="1574244"/>
                <a:chExt cx="959168" cy="917108"/>
              </a:xfrm>
            </p:grpSpPr>
            <p:sp>
              <p:nvSpPr>
                <p:cNvPr id="246" name="Google Shape;246;p53"/>
                <p:cNvSpPr/>
                <p:nvPr/>
              </p:nvSpPr>
              <p:spPr>
                <a:xfrm>
                  <a:off x="3691878" y="1667828"/>
                  <a:ext cx="795679" cy="736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7A912">
                        <a:alpha val="86666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7" name="Google Shape;247;p53"/>
                <p:cNvSpPr/>
                <p:nvPr/>
              </p:nvSpPr>
              <p:spPr>
                <a:xfrm rot="-9900997">
                  <a:off x="3714135" y="1664603"/>
                  <a:ext cx="795841" cy="73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FC452">
                        <a:alpha val="8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48" name="Google Shape;248;p53"/>
            <p:cNvGrpSpPr/>
            <p:nvPr/>
          </p:nvGrpSpPr>
          <p:grpSpPr>
            <a:xfrm>
              <a:off x="937494" y="5"/>
              <a:ext cx="2514210" cy="4453339"/>
              <a:chOff x="937494" y="5"/>
              <a:chExt cx="2514210" cy="4453339"/>
            </a:xfrm>
          </p:grpSpPr>
          <p:sp>
            <p:nvSpPr>
              <p:cNvPr id="249" name="Google Shape;249;p53"/>
              <p:cNvSpPr/>
              <p:nvPr/>
            </p:nvSpPr>
            <p:spPr>
              <a:xfrm>
                <a:off x="1679916" y="3570154"/>
                <a:ext cx="67485" cy="534474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9269" extrusionOk="0">
                    <a:moveTo>
                      <a:pt x="0" y="19268"/>
                    </a:moveTo>
                    <a:lnTo>
                      <a:pt x="2432" y="0"/>
                    </a:lnTo>
                    <a:lnTo>
                      <a:pt x="0" y="19268"/>
                    </a:lnTo>
                    <a:close/>
                  </a:path>
                </a:pathLst>
              </a:custGeom>
              <a:solidFill>
                <a:srgbClr val="F188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53"/>
              <p:cNvSpPr/>
              <p:nvPr/>
            </p:nvSpPr>
            <p:spPr>
              <a:xfrm>
                <a:off x="937494" y="1295929"/>
                <a:ext cx="2514210" cy="3157415"/>
              </a:xfrm>
              <a:custGeom>
                <a:avLst/>
                <a:gdLst/>
                <a:ahLst/>
                <a:cxnLst/>
                <a:rect l="l" t="t" r="r" b="b"/>
                <a:pathLst>
                  <a:path w="90643" h="113832" extrusionOk="0">
                    <a:moveTo>
                      <a:pt x="16140" y="1"/>
                    </a:moveTo>
                    <a:cubicBezTo>
                      <a:pt x="15007" y="1"/>
                      <a:pt x="13720" y="1051"/>
                      <a:pt x="12174" y="3585"/>
                    </a:cubicBezTo>
                    <a:cubicBezTo>
                      <a:pt x="6831" y="12330"/>
                      <a:pt x="11317" y="26860"/>
                      <a:pt x="15917" y="38390"/>
                    </a:cubicBezTo>
                    <a:cubicBezTo>
                      <a:pt x="20503" y="49921"/>
                      <a:pt x="14946" y="60279"/>
                      <a:pt x="10246" y="69781"/>
                    </a:cubicBezTo>
                    <a:cubicBezTo>
                      <a:pt x="5558" y="79282"/>
                      <a:pt x="1" y="97214"/>
                      <a:pt x="18475" y="107144"/>
                    </a:cubicBezTo>
                    <a:cubicBezTo>
                      <a:pt x="28025" y="112278"/>
                      <a:pt x="39681" y="113831"/>
                      <a:pt x="49717" y="113831"/>
                    </a:cubicBezTo>
                    <a:cubicBezTo>
                      <a:pt x="59094" y="113831"/>
                      <a:pt x="67057" y="112475"/>
                      <a:pt x="70569" y="111416"/>
                    </a:cubicBezTo>
                    <a:cubicBezTo>
                      <a:pt x="78382" y="109059"/>
                      <a:pt x="90643" y="98386"/>
                      <a:pt x="85313" y="81525"/>
                    </a:cubicBezTo>
                    <a:cubicBezTo>
                      <a:pt x="79970" y="64652"/>
                      <a:pt x="72068" y="55251"/>
                      <a:pt x="75698" y="47148"/>
                    </a:cubicBezTo>
                    <a:cubicBezTo>
                      <a:pt x="79327" y="39033"/>
                      <a:pt x="86522" y="25121"/>
                      <a:pt x="76870" y="15645"/>
                    </a:cubicBezTo>
                    <a:cubicBezTo>
                      <a:pt x="75954" y="14747"/>
                      <a:pt x="75212" y="14358"/>
                      <a:pt x="74577" y="14358"/>
                    </a:cubicBezTo>
                    <a:cubicBezTo>
                      <a:pt x="71141" y="14358"/>
                      <a:pt x="70875" y="25778"/>
                      <a:pt x="63525" y="29746"/>
                    </a:cubicBezTo>
                    <a:cubicBezTo>
                      <a:pt x="62244" y="30434"/>
                      <a:pt x="61031" y="30704"/>
                      <a:pt x="59915" y="30704"/>
                    </a:cubicBezTo>
                    <a:cubicBezTo>
                      <a:pt x="55839" y="30704"/>
                      <a:pt x="53066" y="27099"/>
                      <a:pt x="53066" y="27099"/>
                    </a:cubicBezTo>
                    <a:lnTo>
                      <a:pt x="38864" y="14901"/>
                    </a:lnTo>
                    <a:cubicBezTo>
                      <a:pt x="38864" y="17454"/>
                      <a:pt x="36125" y="19027"/>
                      <a:pt x="32876" y="19027"/>
                    </a:cubicBezTo>
                    <a:cubicBezTo>
                      <a:pt x="29307" y="19027"/>
                      <a:pt x="25123" y="17129"/>
                      <a:pt x="23276" y="12545"/>
                    </a:cubicBezTo>
                    <a:cubicBezTo>
                      <a:pt x="20777" y="6330"/>
                      <a:pt x="18922" y="1"/>
                      <a:pt x="16140" y="1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53"/>
              <p:cNvSpPr/>
              <p:nvPr/>
            </p:nvSpPr>
            <p:spPr>
              <a:xfrm>
                <a:off x="1119951" y="1329991"/>
                <a:ext cx="2226212" cy="3082108"/>
              </a:xfrm>
              <a:custGeom>
                <a:avLst/>
                <a:gdLst/>
                <a:ahLst/>
                <a:cxnLst/>
                <a:rect l="l" t="t" r="r" b="b"/>
                <a:pathLst>
                  <a:path w="80260" h="111117" extrusionOk="0">
                    <a:moveTo>
                      <a:pt x="9565" y="1"/>
                    </a:moveTo>
                    <a:cubicBezTo>
                      <a:pt x="9263" y="1"/>
                      <a:pt x="8305" y="265"/>
                      <a:pt x="6642" y="2987"/>
                    </a:cubicBezTo>
                    <a:cubicBezTo>
                      <a:pt x="1437" y="11531"/>
                      <a:pt x="6339" y="26325"/>
                      <a:pt x="10473" y="36709"/>
                    </a:cubicBezTo>
                    <a:cubicBezTo>
                      <a:pt x="15085" y="48302"/>
                      <a:pt x="9893" y="58761"/>
                      <a:pt x="5319" y="67986"/>
                    </a:cubicBezTo>
                    <a:cubicBezTo>
                      <a:pt x="5130" y="68364"/>
                      <a:pt x="4953" y="68729"/>
                      <a:pt x="4777" y="69094"/>
                    </a:cubicBezTo>
                    <a:cubicBezTo>
                      <a:pt x="2559" y="73568"/>
                      <a:pt x="1" y="80297"/>
                      <a:pt x="316" y="87014"/>
                    </a:cubicBezTo>
                    <a:cubicBezTo>
                      <a:pt x="694" y="94701"/>
                      <a:pt x="4777" y="100699"/>
                      <a:pt x="12476" y="104832"/>
                    </a:cubicBezTo>
                    <a:cubicBezTo>
                      <a:pt x="20163" y="108978"/>
                      <a:pt x="30131" y="111070"/>
                      <a:pt x="42064" y="111070"/>
                    </a:cubicBezTo>
                    <a:cubicBezTo>
                      <a:pt x="44095" y="111070"/>
                      <a:pt x="46187" y="111116"/>
                      <a:pt x="48308" y="111116"/>
                    </a:cubicBezTo>
                    <a:cubicBezTo>
                      <a:pt x="53437" y="111116"/>
                      <a:pt x="58740" y="110845"/>
                      <a:pt x="63777" y="108991"/>
                    </a:cubicBezTo>
                    <a:cubicBezTo>
                      <a:pt x="67229" y="107705"/>
                      <a:pt x="72308" y="105147"/>
                      <a:pt x="75647" y="99565"/>
                    </a:cubicBezTo>
                    <a:cubicBezTo>
                      <a:pt x="78004" y="95633"/>
                      <a:pt x="80259" y="89169"/>
                      <a:pt x="77563" y="80663"/>
                    </a:cubicBezTo>
                    <a:cubicBezTo>
                      <a:pt x="75735" y="74879"/>
                      <a:pt x="73606" y="69989"/>
                      <a:pt x="71716" y="65679"/>
                    </a:cubicBezTo>
                    <a:cubicBezTo>
                      <a:pt x="68061" y="57274"/>
                      <a:pt x="65415" y="51213"/>
                      <a:pt x="67998" y="45416"/>
                    </a:cubicBezTo>
                    <a:cubicBezTo>
                      <a:pt x="68212" y="44937"/>
                      <a:pt x="68439" y="44433"/>
                      <a:pt x="68679" y="43917"/>
                    </a:cubicBezTo>
                    <a:cubicBezTo>
                      <a:pt x="72358" y="35827"/>
                      <a:pt x="77903" y="23603"/>
                      <a:pt x="69435" y="15299"/>
                    </a:cubicBezTo>
                    <a:cubicBezTo>
                      <a:pt x="68719" y="14595"/>
                      <a:pt x="68233" y="14350"/>
                      <a:pt x="67996" y="14350"/>
                    </a:cubicBezTo>
                    <a:cubicBezTo>
                      <a:pt x="67979" y="14350"/>
                      <a:pt x="67963" y="14351"/>
                      <a:pt x="67948" y="14354"/>
                    </a:cubicBezTo>
                    <a:cubicBezTo>
                      <a:pt x="67267" y="14505"/>
                      <a:pt x="66297" y="16849"/>
                      <a:pt x="65591" y="18550"/>
                    </a:cubicBezTo>
                    <a:cubicBezTo>
                      <a:pt x="64104" y="22179"/>
                      <a:pt x="62063" y="27157"/>
                      <a:pt x="57526" y="29589"/>
                    </a:cubicBezTo>
                    <a:cubicBezTo>
                      <a:pt x="56155" y="30330"/>
                      <a:pt x="54745" y="30699"/>
                      <a:pt x="53332" y="30699"/>
                    </a:cubicBezTo>
                    <a:cubicBezTo>
                      <a:pt x="51837" y="30699"/>
                      <a:pt x="50339" y="30286"/>
                      <a:pt x="48882" y="29463"/>
                    </a:cubicBezTo>
                    <a:cubicBezTo>
                      <a:pt x="47092" y="28455"/>
                      <a:pt x="45920" y="27119"/>
                      <a:pt x="45593" y="26728"/>
                    </a:cubicBezTo>
                    <a:lnTo>
                      <a:pt x="32954" y="15866"/>
                    </a:lnTo>
                    <a:cubicBezTo>
                      <a:pt x="32135" y="17328"/>
                      <a:pt x="30496" y="18411"/>
                      <a:pt x="28316" y="18840"/>
                    </a:cubicBezTo>
                    <a:cubicBezTo>
                      <a:pt x="27659" y="18967"/>
                      <a:pt x="26976" y="19031"/>
                      <a:pt x="26280" y="19031"/>
                    </a:cubicBezTo>
                    <a:cubicBezTo>
                      <a:pt x="22134" y="19031"/>
                      <a:pt x="17560" y="16747"/>
                      <a:pt x="15564" y="11783"/>
                    </a:cubicBezTo>
                    <a:cubicBezTo>
                      <a:pt x="15135" y="10712"/>
                      <a:pt x="14719" y="9641"/>
                      <a:pt x="14329" y="8607"/>
                    </a:cubicBezTo>
                    <a:cubicBezTo>
                      <a:pt x="13396" y="6201"/>
                      <a:pt x="12527" y="3920"/>
                      <a:pt x="11645" y="2281"/>
                    </a:cubicBezTo>
                    <a:cubicBezTo>
                      <a:pt x="10599" y="366"/>
                      <a:pt x="9931" y="26"/>
                      <a:pt x="961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53"/>
              <p:cNvSpPr/>
              <p:nvPr/>
            </p:nvSpPr>
            <p:spPr>
              <a:xfrm>
                <a:off x="1119951" y="1329991"/>
                <a:ext cx="1866540" cy="3082108"/>
              </a:xfrm>
              <a:custGeom>
                <a:avLst/>
                <a:gdLst/>
                <a:ahLst/>
                <a:cxnLst/>
                <a:rect l="l" t="t" r="r" b="b"/>
                <a:pathLst>
                  <a:path w="67293" h="111117" extrusionOk="0">
                    <a:moveTo>
                      <a:pt x="9565" y="1"/>
                    </a:moveTo>
                    <a:cubicBezTo>
                      <a:pt x="9263" y="1"/>
                      <a:pt x="8305" y="265"/>
                      <a:pt x="6642" y="2987"/>
                    </a:cubicBezTo>
                    <a:cubicBezTo>
                      <a:pt x="1437" y="11518"/>
                      <a:pt x="6339" y="26325"/>
                      <a:pt x="10473" y="36709"/>
                    </a:cubicBezTo>
                    <a:cubicBezTo>
                      <a:pt x="15085" y="48302"/>
                      <a:pt x="9893" y="58761"/>
                      <a:pt x="5319" y="67986"/>
                    </a:cubicBezTo>
                    <a:cubicBezTo>
                      <a:pt x="5130" y="68364"/>
                      <a:pt x="4953" y="68729"/>
                      <a:pt x="4777" y="69094"/>
                    </a:cubicBezTo>
                    <a:cubicBezTo>
                      <a:pt x="2559" y="73568"/>
                      <a:pt x="1" y="80297"/>
                      <a:pt x="316" y="87014"/>
                    </a:cubicBezTo>
                    <a:cubicBezTo>
                      <a:pt x="694" y="94701"/>
                      <a:pt x="4777" y="100699"/>
                      <a:pt x="12476" y="104832"/>
                    </a:cubicBezTo>
                    <a:cubicBezTo>
                      <a:pt x="20163" y="108978"/>
                      <a:pt x="30131" y="111070"/>
                      <a:pt x="42064" y="111070"/>
                    </a:cubicBezTo>
                    <a:cubicBezTo>
                      <a:pt x="44089" y="111070"/>
                      <a:pt x="46173" y="111116"/>
                      <a:pt x="48286" y="111116"/>
                    </a:cubicBezTo>
                    <a:cubicBezTo>
                      <a:pt x="53423" y="111116"/>
                      <a:pt x="58732" y="110844"/>
                      <a:pt x="63777" y="108978"/>
                    </a:cubicBezTo>
                    <a:cubicBezTo>
                      <a:pt x="64823" y="108600"/>
                      <a:pt x="66032" y="108083"/>
                      <a:pt x="67292" y="107403"/>
                    </a:cubicBezTo>
                    <a:cubicBezTo>
                      <a:pt x="17567" y="93768"/>
                      <a:pt x="10321" y="41220"/>
                      <a:pt x="21335" y="17932"/>
                    </a:cubicBezTo>
                    <a:cubicBezTo>
                      <a:pt x="18916" y="16798"/>
                      <a:pt x="16773" y="14782"/>
                      <a:pt x="15564" y="11783"/>
                    </a:cubicBezTo>
                    <a:cubicBezTo>
                      <a:pt x="15135" y="10712"/>
                      <a:pt x="14719" y="9641"/>
                      <a:pt x="14329" y="8607"/>
                    </a:cubicBezTo>
                    <a:cubicBezTo>
                      <a:pt x="13396" y="6201"/>
                      <a:pt x="12527" y="3920"/>
                      <a:pt x="11645" y="2281"/>
                    </a:cubicBezTo>
                    <a:cubicBezTo>
                      <a:pt x="10599" y="366"/>
                      <a:pt x="9931" y="26"/>
                      <a:pt x="9616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  <a:alpha val="22350"/>
                    </a:srgbClr>
                  </a:gs>
                  <a:gs pos="100000">
                    <a:srgbClr val="FFC452">
                      <a:alpha val="86666"/>
                      <a:alpha val="2235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53"/>
              <p:cNvSpPr/>
              <p:nvPr/>
            </p:nvSpPr>
            <p:spPr>
              <a:xfrm>
                <a:off x="1339105" y="2528889"/>
                <a:ext cx="126566" cy="539023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19433" extrusionOk="0">
                    <a:moveTo>
                      <a:pt x="4210" y="1"/>
                    </a:moveTo>
                    <a:cubicBezTo>
                      <a:pt x="4210" y="13"/>
                      <a:pt x="4210" y="13"/>
                      <a:pt x="4210" y="13"/>
                    </a:cubicBezTo>
                    <a:cubicBezTo>
                      <a:pt x="4218" y="78"/>
                      <a:pt x="4225" y="143"/>
                      <a:pt x="4233" y="208"/>
                    </a:cubicBezTo>
                    <a:lnTo>
                      <a:pt x="4233" y="208"/>
                    </a:lnTo>
                    <a:cubicBezTo>
                      <a:pt x="4225" y="139"/>
                      <a:pt x="4218" y="70"/>
                      <a:pt x="4210" y="1"/>
                    </a:cubicBezTo>
                    <a:close/>
                    <a:moveTo>
                      <a:pt x="4233" y="208"/>
                    </a:moveTo>
                    <a:lnTo>
                      <a:pt x="4233" y="208"/>
                    </a:lnTo>
                    <a:cubicBezTo>
                      <a:pt x="4563" y="3335"/>
                      <a:pt x="4271" y="6354"/>
                      <a:pt x="3618" y="9288"/>
                    </a:cubicBezTo>
                    <a:cubicBezTo>
                      <a:pt x="4096" y="7171"/>
                      <a:pt x="4374" y="5016"/>
                      <a:pt x="4374" y="2798"/>
                    </a:cubicBezTo>
                    <a:cubicBezTo>
                      <a:pt x="4374" y="1942"/>
                      <a:pt x="4330" y="1076"/>
                      <a:pt x="4233" y="208"/>
                    </a:cubicBezTo>
                    <a:close/>
                    <a:moveTo>
                      <a:pt x="719" y="17819"/>
                    </a:moveTo>
                    <a:lnTo>
                      <a:pt x="719" y="17819"/>
                    </a:lnTo>
                    <a:cubicBezTo>
                      <a:pt x="663" y="17947"/>
                      <a:pt x="606" y="18075"/>
                      <a:pt x="549" y="18203"/>
                    </a:cubicBezTo>
                    <a:lnTo>
                      <a:pt x="549" y="18203"/>
                    </a:lnTo>
                    <a:cubicBezTo>
                      <a:pt x="606" y="18075"/>
                      <a:pt x="663" y="17947"/>
                      <a:pt x="719" y="17819"/>
                    </a:cubicBezTo>
                    <a:close/>
                    <a:moveTo>
                      <a:pt x="549" y="18203"/>
                    </a:moveTo>
                    <a:cubicBezTo>
                      <a:pt x="416" y="18504"/>
                      <a:pt x="281" y="18804"/>
                      <a:pt x="140" y="19105"/>
                    </a:cubicBezTo>
                    <a:cubicBezTo>
                      <a:pt x="89" y="19218"/>
                      <a:pt x="39" y="19319"/>
                      <a:pt x="1" y="19432"/>
                    </a:cubicBezTo>
                    <a:cubicBezTo>
                      <a:pt x="184" y="19028"/>
                      <a:pt x="367" y="18616"/>
                      <a:pt x="549" y="18203"/>
                    </a:cubicBezTo>
                    <a:close/>
                  </a:path>
                </a:pathLst>
              </a:custGeom>
              <a:solidFill>
                <a:srgbClr val="593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53"/>
              <p:cNvSpPr/>
              <p:nvPr/>
            </p:nvSpPr>
            <p:spPr>
              <a:xfrm>
                <a:off x="3182900" y="3324788"/>
                <a:ext cx="88455" cy="242592"/>
              </a:xfrm>
              <a:custGeom>
                <a:avLst/>
                <a:gdLst/>
                <a:ahLst/>
                <a:cxnLst/>
                <a:rect l="l" t="t" r="r" b="b"/>
                <a:pathLst>
                  <a:path w="3189" h="8746" extrusionOk="0">
                    <a:moveTo>
                      <a:pt x="0" y="0"/>
                    </a:moveTo>
                    <a:cubicBezTo>
                      <a:pt x="51" y="125"/>
                      <a:pt x="102" y="250"/>
                      <a:pt x="153" y="376"/>
                    </a:cubicBezTo>
                    <a:lnTo>
                      <a:pt x="153" y="376"/>
                    </a:lnTo>
                    <a:cubicBezTo>
                      <a:pt x="106" y="257"/>
                      <a:pt x="59" y="129"/>
                      <a:pt x="0" y="0"/>
                    </a:cubicBezTo>
                    <a:close/>
                    <a:moveTo>
                      <a:pt x="153" y="376"/>
                    </a:moveTo>
                    <a:lnTo>
                      <a:pt x="153" y="376"/>
                    </a:lnTo>
                    <a:cubicBezTo>
                      <a:pt x="157" y="385"/>
                      <a:pt x="161" y="394"/>
                      <a:pt x="164" y="403"/>
                    </a:cubicBezTo>
                    <a:cubicBezTo>
                      <a:pt x="182" y="446"/>
                      <a:pt x="199" y="489"/>
                      <a:pt x="216" y="531"/>
                    </a:cubicBezTo>
                    <a:lnTo>
                      <a:pt x="216" y="531"/>
                    </a:lnTo>
                    <a:cubicBezTo>
                      <a:pt x="195" y="479"/>
                      <a:pt x="174" y="428"/>
                      <a:pt x="153" y="376"/>
                    </a:cubicBezTo>
                    <a:close/>
                    <a:moveTo>
                      <a:pt x="216" y="531"/>
                    </a:moveTo>
                    <a:cubicBezTo>
                      <a:pt x="1240" y="3066"/>
                      <a:pt x="2258" y="5790"/>
                      <a:pt x="3189" y="8746"/>
                    </a:cubicBezTo>
                    <a:cubicBezTo>
                      <a:pt x="2259" y="5784"/>
                      <a:pt x="1244" y="3066"/>
                      <a:pt x="216" y="531"/>
                    </a:cubicBezTo>
                    <a:close/>
                  </a:path>
                </a:pathLst>
              </a:custGeom>
              <a:solidFill>
                <a:srgbClr val="593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53"/>
              <p:cNvSpPr/>
              <p:nvPr/>
            </p:nvSpPr>
            <p:spPr>
              <a:xfrm>
                <a:off x="3123819" y="3185324"/>
                <a:ext cx="63658" cy="150670"/>
              </a:xfrm>
              <a:custGeom>
                <a:avLst/>
                <a:gdLst/>
                <a:ahLst/>
                <a:cxnLst/>
                <a:rect l="l" t="t" r="r" b="b"/>
                <a:pathLst>
                  <a:path w="2295" h="5432" extrusionOk="0">
                    <a:moveTo>
                      <a:pt x="1" y="0"/>
                    </a:moveTo>
                    <a:cubicBezTo>
                      <a:pt x="253" y="580"/>
                      <a:pt x="505" y="1172"/>
                      <a:pt x="770" y="1777"/>
                    </a:cubicBezTo>
                    <a:cubicBezTo>
                      <a:pt x="606" y="1374"/>
                      <a:pt x="429" y="983"/>
                      <a:pt x="265" y="593"/>
                    </a:cubicBezTo>
                    <a:cubicBezTo>
                      <a:pt x="177" y="391"/>
                      <a:pt x="89" y="189"/>
                      <a:pt x="1" y="0"/>
                    </a:cubicBezTo>
                    <a:close/>
                    <a:moveTo>
                      <a:pt x="2080" y="4890"/>
                    </a:moveTo>
                    <a:cubicBezTo>
                      <a:pt x="2093" y="4940"/>
                      <a:pt x="2118" y="4990"/>
                      <a:pt x="2130" y="5028"/>
                    </a:cubicBezTo>
                    <a:cubicBezTo>
                      <a:pt x="2150" y="5070"/>
                      <a:pt x="2168" y="5113"/>
                      <a:pt x="2185" y="5155"/>
                    </a:cubicBezTo>
                    <a:lnTo>
                      <a:pt x="2185" y="5155"/>
                    </a:lnTo>
                    <a:cubicBezTo>
                      <a:pt x="2151" y="5065"/>
                      <a:pt x="2117" y="4976"/>
                      <a:pt x="2080" y="4890"/>
                    </a:cubicBezTo>
                    <a:close/>
                    <a:moveTo>
                      <a:pt x="2185" y="5155"/>
                    </a:moveTo>
                    <a:lnTo>
                      <a:pt x="2185" y="5155"/>
                    </a:lnTo>
                    <a:cubicBezTo>
                      <a:pt x="2220" y="5248"/>
                      <a:pt x="2256" y="5341"/>
                      <a:pt x="2294" y="5431"/>
                    </a:cubicBezTo>
                    <a:cubicBezTo>
                      <a:pt x="2259" y="5344"/>
                      <a:pt x="2224" y="5250"/>
                      <a:pt x="2185" y="5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53"/>
              <p:cNvSpPr/>
              <p:nvPr/>
            </p:nvSpPr>
            <p:spPr>
              <a:xfrm>
                <a:off x="3040301" y="2988527"/>
                <a:ext cx="4549" cy="11206"/>
              </a:xfrm>
              <a:custGeom>
                <a:avLst/>
                <a:gdLst/>
                <a:ahLst/>
                <a:cxnLst/>
                <a:rect l="l" t="t" r="r" b="b"/>
                <a:pathLst>
                  <a:path w="164" h="404" extrusionOk="0">
                    <a:moveTo>
                      <a:pt x="164" y="404"/>
                    </a:moveTo>
                    <a:cubicBezTo>
                      <a:pt x="114" y="265"/>
                      <a:pt x="51" y="139"/>
                      <a:pt x="0" y="1"/>
                    </a:cubicBezTo>
                    <a:lnTo>
                      <a:pt x="0" y="1"/>
                    </a:lnTo>
                    <a:cubicBezTo>
                      <a:pt x="51" y="139"/>
                      <a:pt x="114" y="265"/>
                      <a:pt x="164" y="404"/>
                    </a:cubicBezTo>
                    <a:close/>
                  </a:path>
                </a:pathLst>
              </a:custGeom>
              <a:solidFill>
                <a:srgbClr val="5935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53"/>
              <p:cNvSpPr/>
              <p:nvPr/>
            </p:nvSpPr>
            <p:spPr>
              <a:xfrm>
                <a:off x="3040301" y="2988527"/>
                <a:ext cx="68872" cy="163263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588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4" y="38"/>
                      <a:pt x="28" y="74"/>
                      <a:pt x="43" y="109"/>
                    </a:cubicBezTo>
                    <a:lnTo>
                      <a:pt x="43" y="109"/>
                    </a:lnTo>
                    <a:cubicBezTo>
                      <a:pt x="28" y="73"/>
                      <a:pt x="14" y="37"/>
                      <a:pt x="0" y="1"/>
                    </a:cubicBezTo>
                    <a:close/>
                    <a:moveTo>
                      <a:pt x="43" y="109"/>
                    </a:moveTo>
                    <a:cubicBezTo>
                      <a:pt x="340" y="866"/>
                      <a:pt x="660" y="1642"/>
                      <a:pt x="996" y="2438"/>
                    </a:cubicBezTo>
                    <a:lnTo>
                      <a:pt x="996" y="2438"/>
                    </a:lnTo>
                    <a:cubicBezTo>
                      <a:pt x="704" y="1746"/>
                      <a:pt x="426" y="1068"/>
                      <a:pt x="164" y="404"/>
                    </a:cubicBezTo>
                    <a:cubicBezTo>
                      <a:pt x="127" y="302"/>
                      <a:pt x="83" y="207"/>
                      <a:pt x="43" y="109"/>
                    </a:cubicBezTo>
                    <a:close/>
                    <a:moveTo>
                      <a:pt x="996" y="2439"/>
                    </a:moveTo>
                    <a:lnTo>
                      <a:pt x="996" y="2439"/>
                    </a:lnTo>
                    <a:cubicBezTo>
                      <a:pt x="1463" y="3546"/>
                      <a:pt x="1963" y="4692"/>
                      <a:pt x="2483" y="5885"/>
                    </a:cubicBezTo>
                    <a:cubicBezTo>
                      <a:pt x="1965" y="4693"/>
                      <a:pt x="1465" y="3546"/>
                      <a:pt x="996" y="243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53"/>
              <p:cNvSpPr/>
              <p:nvPr/>
            </p:nvSpPr>
            <p:spPr>
              <a:xfrm>
                <a:off x="1374775" y="4181489"/>
                <a:ext cx="46155" cy="30428"/>
              </a:xfrm>
              <a:custGeom>
                <a:avLst/>
                <a:gdLst/>
                <a:ahLst/>
                <a:cxnLst/>
                <a:rect l="l" t="t" r="r" b="b"/>
                <a:pathLst>
                  <a:path w="1664" h="1097" extrusionOk="0">
                    <a:moveTo>
                      <a:pt x="1664" y="1097"/>
                    </a:moveTo>
                    <a:cubicBezTo>
                      <a:pt x="1651" y="1097"/>
                      <a:pt x="1651" y="1097"/>
                      <a:pt x="1639" y="1084"/>
                    </a:cubicBezTo>
                    <a:cubicBezTo>
                      <a:pt x="1651" y="1097"/>
                      <a:pt x="1651" y="1097"/>
                      <a:pt x="1664" y="1097"/>
                    </a:cubicBezTo>
                    <a:close/>
                    <a:moveTo>
                      <a:pt x="1639" y="1084"/>
                    </a:moveTo>
                    <a:cubicBezTo>
                      <a:pt x="1071" y="744"/>
                      <a:pt x="542" y="391"/>
                      <a:pt x="26" y="26"/>
                    </a:cubicBezTo>
                    <a:cubicBezTo>
                      <a:pt x="542" y="391"/>
                      <a:pt x="1071" y="744"/>
                      <a:pt x="1639" y="1084"/>
                    </a:cubicBezTo>
                    <a:close/>
                    <a:moveTo>
                      <a:pt x="1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3" y="0"/>
                    </a:cubicBezTo>
                    <a:close/>
                  </a:path>
                </a:pathLst>
              </a:custGeom>
              <a:solidFill>
                <a:srgbClr val="734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53"/>
              <p:cNvSpPr/>
              <p:nvPr/>
            </p:nvSpPr>
            <p:spPr>
              <a:xfrm>
                <a:off x="1338411" y="4153862"/>
                <a:ext cx="127620" cy="83934"/>
              </a:xfrm>
              <a:custGeom>
                <a:avLst/>
                <a:gdLst/>
                <a:ahLst/>
                <a:cxnLst/>
                <a:rect l="l" t="t" r="r" b="b"/>
                <a:pathLst>
                  <a:path w="4601" h="302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04" y="246"/>
                      <a:pt x="616" y="486"/>
                      <a:pt x="937" y="722"/>
                    </a:cubicBezTo>
                    <a:lnTo>
                      <a:pt x="937" y="722"/>
                    </a:lnTo>
                    <a:cubicBezTo>
                      <a:pt x="618" y="485"/>
                      <a:pt x="310" y="246"/>
                      <a:pt x="1" y="1"/>
                    </a:cubicBezTo>
                    <a:close/>
                    <a:moveTo>
                      <a:pt x="937" y="722"/>
                    </a:moveTo>
                    <a:cubicBezTo>
                      <a:pt x="1060" y="814"/>
                      <a:pt x="1185" y="905"/>
                      <a:pt x="1311" y="996"/>
                    </a:cubicBezTo>
                    <a:lnTo>
                      <a:pt x="1316" y="996"/>
                    </a:lnTo>
                    <a:cubicBezTo>
                      <a:pt x="1189" y="906"/>
                      <a:pt x="1062" y="814"/>
                      <a:pt x="937" y="722"/>
                    </a:cubicBezTo>
                    <a:close/>
                    <a:moveTo>
                      <a:pt x="1316" y="996"/>
                    </a:moveTo>
                    <a:cubicBezTo>
                      <a:pt x="1319" y="999"/>
                      <a:pt x="1322" y="1001"/>
                      <a:pt x="1325" y="1003"/>
                    </a:cubicBezTo>
                    <a:lnTo>
                      <a:pt x="1325" y="1003"/>
                    </a:lnTo>
                    <a:cubicBezTo>
                      <a:pt x="1324" y="1001"/>
                      <a:pt x="1324" y="999"/>
                      <a:pt x="1324" y="996"/>
                    </a:cubicBezTo>
                    <a:close/>
                    <a:moveTo>
                      <a:pt x="1325" y="1003"/>
                    </a:moveTo>
                    <a:cubicBezTo>
                      <a:pt x="1329" y="1010"/>
                      <a:pt x="1337" y="1012"/>
                      <a:pt x="1337" y="1022"/>
                    </a:cubicBezTo>
                    <a:cubicBezTo>
                      <a:pt x="1853" y="1387"/>
                      <a:pt x="2382" y="1740"/>
                      <a:pt x="2950" y="2080"/>
                    </a:cubicBezTo>
                    <a:cubicBezTo>
                      <a:pt x="2962" y="2093"/>
                      <a:pt x="2962" y="2093"/>
                      <a:pt x="2975" y="2093"/>
                    </a:cubicBezTo>
                    <a:cubicBezTo>
                      <a:pt x="3491" y="2420"/>
                      <a:pt x="4033" y="2735"/>
                      <a:pt x="4600" y="3025"/>
                    </a:cubicBezTo>
                    <a:cubicBezTo>
                      <a:pt x="3422" y="2393"/>
                      <a:pt x="2333" y="1719"/>
                      <a:pt x="1325" y="100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53"/>
              <p:cNvSpPr/>
              <p:nvPr/>
            </p:nvSpPr>
            <p:spPr>
              <a:xfrm>
                <a:off x="3145149" y="3234614"/>
                <a:ext cx="36392" cy="86347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31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" y="19"/>
                      <a:pt x="17" y="38"/>
                      <a:pt x="25" y="57"/>
                    </a:cubicBezTo>
                    <a:lnTo>
                      <a:pt x="25" y="57"/>
                    </a:lnTo>
                    <a:cubicBezTo>
                      <a:pt x="24" y="36"/>
                      <a:pt x="12" y="23"/>
                      <a:pt x="1" y="0"/>
                    </a:cubicBezTo>
                    <a:close/>
                    <a:moveTo>
                      <a:pt x="25" y="57"/>
                    </a:moveTo>
                    <a:cubicBezTo>
                      <a:pt x="26" y="59"/>
                      <a:pt x="26" y="61"/>
                      <a:pt x="26" y="63"/>
                    </a:cubicBezTo>
                    <a:cubicBezTo>
                      <a:pt x="48" y="112"/>
                      <a:pt x="71" y="162"/>
                      <a:pt x="93" y="211"/>
                    </a:cubicBezTo>
                    <a:lnTo>
                      <a:pt x="93" y="211"/>
                    </a:lnTo>
                    <a:cubicBezTo>
                      <a:pt x="70" y="160"/>
                      <a:pt x="48" y="108"/>
                      <a:pt x="25" y="57"/>
                    </a:cubicBezTo>
                    <a:close/>
                    <a:moveTo>
                      <a:pt x="93" y="211"/>
                    </a:moveTo>
                    <a:lnTo>
                      <a:pt x="93" y="211"/>
                    </a:lnTo>
                    <a:cubicBezTo>
                      <a:pt x="201" y="460"/>
                      <a:pt x="308" y="715"/>
                      <a:pt x="416" y="970"/>
                    </a:cubicBezTo>
                    <a:cubicBezTo>
                      <a:pt x="311" y="717"/>
                      <a:pt x="206" y="464"/>
                      <a:pt x="93" y="211"/>
                    </a:cubicBezTo>
                    <a:close/>
                    <a:moveTo>
                      <a:pt x="719" y="1689"/>
                    </a:moveTo>
                    <a:lnTo>
                      <a:pt x="719" y="1689"/>
                    </a:lnTo>
                    <a:cubicBezTo>
                      <a:pt x="731" y="1722"/>
                      <a:pt x="745" y="1755"/>
                      <a:pt x="760" y="1789"/>
                    </a:cubicBezTo>
                    <a:lnTo>
                      <a:pt x="760" y="1789"/>
                    </a:lnTo>
                    <a:cubicBezTo>
                      <a:pt x="746" y="1755"/>
                      <a:pt x="732" y="1722"/>
                      <a:pt x="719" y="1689"/>
                    </a:cubicBezTo>
                    <a:close/>
                    <a:moveTo>
                      <a:pt x="760" y="1789"/>
                    </a:moveTo>
                    <a:cubicBezTo>
                      <a:pt x="827" y="1954"/>
                      <a:pt x="897" y="2120"/>
                      <a:pt x="967" y="2287"/>
                    </a:cubicBezTo>
                    <a:lnTo>
                      <a:pt x="967" y="2287"/>
                    </a:lnTo>
                    <a:cubicBezTo>
                      <a:pt x="926" y="2188"/>
                      <a:pt x="885" y="2089"/>
                      <a:pt x="845" y="1991"/>
                    </a:cubicBezTo>
                    <a:cubicBezTo>
                      <a:pt x="820" y="1924"/>
                      <a:pt x="789" y="1856"/>
                      <a:pt x="760" y="1789"/>
                    </a:cubicBezTo>
                    <a:close/>
                    <a:moveTo>
                      <a:pt x="967" y="2287"/>
                    </a:moveTo>
                    <a:cubicBezTo>
                      <a:pt x="1078" y="2559"/>
                      <a:pt x="1191" y="2836"/>
                      <a:pt x="1311" y="3113"/>
                    </a:cubicBezTo>
                    <a:cubicBezTo>
                      <a:pt x="1195" y="2831"/>
                      <a:pt x="1080" y="2557"/>
                      <a:pt x="967" y="228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53"/>
              <p:cNvSpPr/>
              <p:nvPr/>
            </p:nvSpPr>
            <p:spPr>
              <a:xfrm>
                <a:off x="2733414" y="1728107"/>
                <a:ext cx="436006" cy="793292"/>
              </a:xfrm>
              <a:custGeom>
                <a:avLst/>
                <a:gdLst/>
                <a:ahLst/>
                <a:cxnLst/>
                <a:rect l="l" t="t" r="r" b="b"/>
                <a:pathLst>
                  <a:path w="15719" h="28600" extrusionOk="0">
                    <a:moveTo>
                      <a:pt x="9830" y="1"/>
                    </a:moveTo>
                    <a:cubicBezTo>
                      <a:pt x="10070" y="1"/>
                      <a:pt x="10561" y="241"/>
                      <a:pt x="11266" y="946"/>
                    </a:cubicBezTo>
                    <a:cubicBezTo>
                      <a:pt x="14541" y="4160"/>
                      <a:pt x="15718" y="7960"/>
                      <a:pt x="15718" y="11880"/>
                    </a:cubicBezTo>
                    <a:lnTo>
                      <a:pt x="15718" y="11880"/>
                    </a:lnTo>
                    <a:cubicBezTo>
                      <a:pt x="15718" y="7957"/>
                      <a:pt x="14541" y="4153"/>
                      <a:pt x="11266" y="933"/>
                    </a:cubicBezTo>
                    <a:cubicBezTo>
                      <a:pt x="10561" y="241"/>
                      <a:pt x="10070" y="1"/>
                      <a:pt x="9830" y="1"/>
                    </a:cubicBezTo>
                    <a:close/>
                    <a:moveTo>
                      <a:pt x="5406" y="8658"/>
                    </a:moveTo>
                    <a:lnTo>
                      <a:pt x="5406" y="8658"/>
                    </a:lnTo>
                    <a:cubicBezTo>
                      <a:pt x="4146" y="11014"/>
                      <a:pt x="2470" y="13333"/>
                      <a:pt x="0" y="14870"/>
                    </a:cubicBezTo>
                    <a:cubicBezTo>
                      <a:pt x="2470" y="13333"/>
                      <a:pt x="4159" y="11014"/>
                      <a:pt x="5406" y="8658"/>
                    </a:cubicBezTo>
                    <a:close/>
                    <a:moveTo>
                      <a:pt x="15718" y="11880"/>
                    </a:moveTo>
                    <a:cubicBezTo>
                      <a:pt x="15718" y="17698"/>
                      <a:pt x="13128" y="23778"/>
                      <a:pt x="10955" y="28600"/>
                    </a:cubicBezTo>
                    <a:lnTo>
                      <a:pt x="10955" y="28600"/>
                    </a:lnTo>
                    <a:cubicBezTo>
                      <a:pt x="13128" y="23777"/>
                      <a:pt x="15718" y="17696"/>
                      <a:pt x="15718" y="11880"/>
                    </a:cubicBezTo>
                    <a:close/>
                  </a:path>
                </a:pathLst>
              </a:custGeom>
              <a:solidFill>
                <a:srgbClr val="734B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53"/>
              <p:cNvSpPr/>
              <p:nvPr/>
            </p:nvSpPr>
            <p:spPr>
              <a:xfrm>
                <a:off x="3187504" y="3336105"/>
                <a:ext cx="134527" cy="628698"/>
              </a:xfrm>
              <a:custGeom>
                <a:avLst/>
                <a:gdLst/>
                <a:ahLst/>
                <a:cxnLst/>
                <a:rect l="l" t="t" r="r" b="b"/>
                <a:pathLst>
                  <a:path w="4850" h="22666" extrusionOk="0">
                    <a:moveTo>
                      <a:pt x="0" y="1"/>
                    </a:moveTo>
                    <a:cubicBezTo>
                      <a:pt x="1046" y="2570"/>
                      <a:pt x="2066" y="5328"/>
                      <a:pt x="3023" y="8338"/>
                    </a:cubicBezTo>
                    <a:cubicBezTo>
                      <a:pt x="2078" y="5328"/>
                      <a:pt x="1046" y="2570"/>
                      <a:pt x="0" y="1"/>
                    </a:cubicBezTo>
                    <a:close/>
                    <a:moveTo>
                      <a:pt x="3023" y="8338"/>
                    </a:moveTo>
                    <a:cubicBezTo>
                      <a:pt x="3892" y="11097"/>
                      <a:pt x="4245" y="13643"/>
                      <a:pt x="4245" y="15949"/>
                    </a:cubicBezTo>
                    <a:cubicBezTo>
                      <a:pt x="4245" y="18469"/>
                      <a:pt x="3829" y="20712"/>
                      <a:pt x="3199" y="22666"/>
                    </a:cubicBezTo>
                    <a:cubicBezTo>
                      <a:pt x="4409" y="18923"/>
                      <a:pt x="4850" y="14097"/>
                      <a:pt x="3023" y="8338"/>
                    </a:cubicBezTo>
                    <a:close/>
                  </a:path>
                </a:pathLst>
              </a:custGeom>
              <a:solidFill>
                <a:srgbClr val="8461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53"/>
              <p:cNvSpPr/>
              <p:nvPr/>
            </p:nvSpPr>
            <p:spPr>
              <a:xfrm>
                <a:off x="2096200" y="2988527"/>
                <a:ext cx="1225831" cy="1345380"/>
              </a:xfrm>
              <a:custGeom>
                <a:avLst/>
                <a:gdLst/>
                <a:ahLst/>
                <a:cxnLst/>
                <a:rect l="l" t="t" r="r" b="b"/>
                <a:pathLst>
                  <a:path w="44194" h="48504" extrusionOk="0">
                    <a:moveTo>
                      <a:pt x="34037" y="1"/>
                    </a:moveTo>
                    <a:cubicBezTo>
                      <a:pt x="31366" y="253"/>
                      <a:pt x="28593" y="379"/>
                      <a:pt x="25758" y="379"/>
                    </a:cubicBezTo>
                    <a:lnTo>
                      <a:pt x="24977" y="379"/>
                    </a:lnTo>
                    <a:cubicBezTo>
                      <a:pt x="24460" y="379"/>
                      <a:pt x="23931" y="366"/>
                      <a:pt x="23401" y="353"/>
                    </a:cubicBezTo>
                    <a:cubicBezTo>
                      <a:pt x="22897" y="341"/>
                      <a:pt x="22406" y="316"/>
                      <a:pt x="21915" y="303"/>
                    </a:cubicBezTo>
                    <a:cubicBezTo>
                      <a:pt x="21738" y="290"/>
                      <a:pt x="21562" y="290"/>
                      <a:pt x="21385" y="278"/>
                    </a:cubicBezTo>
                    <a:cubicBezTo>
                      <a:pt x="17403" y="13371"/>
                      <a:pt x="8897" y="22482"/>
                      <a:pt x="1" y="28719"/>
                    </a:cubicBezTo>
                    <a:cubicBezTo>
                      <a:pt x="7776" y="37049"/>
                      <a:pt x="18298" y="43829"/>
                      <a:pt x="32096" y="47609"/>
                    </a:cubicBezTo>
                    <a:cubicBezTo>
                      <a:pt x="31466" y="47949"/>
                      <a:pt x="30862" y="48239"/>
                      <a:pt x="30269" y="48504"/>
                    </a:cubicBezTo>
                    <a:cubicBezTo>
                      <a:pt x="33558" y="47055"/>
                      <a:pt x="37629" y="44496"/>
                      <a:pt x="40451" y="39771"/>
                    </a:cubicBezTo>
                    <a:cubicBezTo>
                      <a:pt x="41220" y="38511"/>
                      <a:pt x="41963" y="36973"/>
                      <a:pt x="42543" y="35197"/>
                    </a:cubicBezTo>
                    <a:cubicBezTo>
                      <a:pt x="43753" y="31454"/>
                      <a:pt x="44194" y="26628"/>
                      <a:pt x="42367" y="20869"/>
                    </a:cubicBezTo>
                    <a:cubicBezTo>
                      <a:pt x="41409" y="17857"/>
                      <a:pt x="40388" y="15097"/>
                      <a:pt x="39342" y="12526"/>
                    </a:cubicBezTo>
                    <a:cubicBezTo>
                      <a:pt x="39267" y="12350"/>
                      <a:pt x="39204" y="12161"/>
                      <a:pt x="39128" y="11985"/>
                    </a:cubicBezTo>
                    <a:cubicBezTo>
                      <a:pt x="38964" y="11607"/>
                      <a:pt x="38813" y="11229"/>
                      <a:pt x="38662" y="10863"/>
                    </a:cubicBezTo>
                    <a:cubicBezTo>
                      <a:pt x="38624" y="10762"/>
                      <a:pt x="38574" y="10661"/>
                      <a:pt x="38536" y="10561"/>
                    </a:cubicBezTo>
                    <a:cubicBezTo>
                      <a:pt x="38435" y="10321"/>
                      <a:pt x="38334" y="10082"/>
                      <a:pt x="38233" y="9842"/>
                    </a:cubicBezTo>
                    <a:cubicBezTo>
                      <a:pt x="38107" y="9540"/>
                      <a:pt x="37981" y="9237"/>
                      <a:pt x="37843" y="8935"/>
                    </a:cubicBezTo>
                    <a:cubicBezTo>
                      <a:pt x="37843" y="8910"/>
                      <a:pt x="37830" y="8897"/>
                      <a:pt x="37818" y="8872"/>
                    </a:cubicBezTo>
                    <a:cubicBezTo>
                      <a:pt x="37553" y="8267"/>
                      <a:pt x="37301" y="7675"/>
                      <a:pt x="37049" y="7095"/>
                    </a:cubicBezTo>
                    <a:cubicBezTo>
                      <a:pt x="36872" y="6679"/>
                      <a:pt x="36696" y="6276"/>
                      <a:pt x="36520" y="5885"/>
                    </a:cubicBezTo>
                    <a:cubicBezTo>
                      <a:pt x="35612" y="3794"/>
                      <a:pt x="34755" y="1840"/>
                      <a:pt x="34037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  <a:alpha val="22350"/>
                    </a:srgbClr>
                  </a:gs>
                  <a:gs pos="100000">
                    <a:srgbClr val="FFC452">
                      <a:alpha val="86666"/>
                      <a:alpha val="22350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53"/>
              <p:cNvSpPr/>
              <p:nvPr/>
            </p:nvSpPr>
            <p:spPr>
              <a:xfrm>
                <a:off x="1900124" y="1851483"/>
                <a:ext cx="1200313" cy="1499878"/>
              </a:xfrm>
              <a:custGeom>
                <a:avLst/>
                <a:gdLst/>
                <a:ahLst/>
                <a:cxnLst/>
                <a:rect l="l" t="t" r="r" b="b"/>
                <a:pathLst>
                  <a:path w="43274" h="54074" extrusionOk="0">
                    <a:moveTo>
                      <a:pt x="40526" y="1"/>
                    </a:moveTo>
                    <a:cubicBezTo>
                      <a:pt x="40388" y="316"/>
                      <a:pt x="40262" y="618"/>
                      <a:pt x="40174" y="845"/>
                    </a:cubicBezTo>
                    <a:lnTo>
                      <a:pt x="40161" y="870"/>
                    </a:lnTo>
                    <a:cubicBezTo>
                      <a:pt x="38598" y="4676"/>
                      <a:pt x="36229" y="10422"/>
                      <a:pt x="30786" y="13359"/>
                    </a:cubicBezTo>
                    <a:cubicBezTo>
                      <a:pt x="28985" y="14326"/>
                      <a:pt x="27097" y="14809"/>
                      <a:pt x="25208" y="14809"/>
                    </a:cubicBezTo>
                    <a:cubicBezTo>
                      <a:pt x="23210" y="14809"/>
                      <a:pt x="21209" y="14270"/>
                      <a:pt x="19306" y="13195"/>
                    </a:cubicBezTo>
                    <a:cubicBezTo>
                      <a:pt x="17365" y="12086"/>
                      <a:pt x="16017" y="10700"/>
                      <a:pt x="15399" y="9981"/>
                    </a:cubicBezTo>
                    <a:lnTo>
                      <a:pt x="3844" y="7448"/>
                    </a:lnTo>
                    <a:cubicBezTo>
                      <a:pt x="1714" y="7448"/>
                      <a:pt x="0" y="9175"/>
                      <a:pt x="0" y="11305"/>
                    </a:cubicBezTo>
                    <a:lnTo>
                      <a:pt x="0" y="33924"/>
                    </a:lnTo>
                    <a:cubicBezTo>
                      <a:pt x="0" y="45051"/>
                      <a:pt x="9023" y="54074"/>
                      <a:pt x="20163" y="54074"/>
                    </a:cubicBezTo>
                    <a:lnTo>
                      <a:pt x="37023" y="54074"/>
                    </a:lnTo>
                    <a:cubicBezTo>
                      <a:pt x="40111" y="54074"/>
                      <a:pt x="42177" y="50924"/>
                      <a:pt x="40942" y="48101"/>
                    </a:cubicBezTo>
                    <a:cubicBezTo>
                      <a:pt x="40930" y="48076"/>
                      <a:pt x="40930" y="48063"/>
                      <a:pt x="40917" y="48038"/>
                    </a:cubicBezTo>
                    <a:cubicBezTo>
                      <a:pt x="37111" y="39305"/>
                      <a:pt x="34100" y="32399"/>
                      <a:pt x="37212" y="25418"/>
                    </a:cubicBezTo>
                    <a:cubicBezTo>
                      <a:pt x="37426" y="24939"/>
                      <a:pt x="37666" y="24435"/>
                      <a:pt x="37893" y="23906"/>
                    </a:cubicBezTo>
                    <a:cubicBezTo>
                      <a:pt x="39670" y="20012"/>
                      <a:pt x="41875" y="15148"/>
                      <a:pt x="42606" y="10448"/>
                    </a:cubicBezTo>
                    <a:cubicBezTo>
                      <a:pt x="43274" y="6125"/>
                      <a:pt x="42606" y="2761"/>
                      <a:pt x="40526" y="1"/>
                    </a:cubicBezTo>
                    <a:close/>
                  </a:path>
                </a:pathLst>
              </a:custGeom>
              <a:solidFill>
                <a:srgbClr val="E7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53"/>
              <p:cNvSpPr/>
              <p:nvPr/>
            </p:nvSpPr>
            <p:spPr>
              <a:xfrm>
                <a:off x="2006719" y="5"/>
                <a:ext cx="410043" cy="2269205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81810" extrusionOk="0">
                    <a:moveTo>
                      <a:pt x="1009" y="1"/>
                    </a:moveTo>
                    <a:lnTo>
                      <a:pt x="895" y="8696"/>
                    </a:lnTo>
                    <a:lnTo>
                      <a:pt x="895" y="9326"/>
                    </a:lnTo>
                    <a:lnTo>
                      <a:pt x="795" y="16648"/>
                    </a:lnTo>
                    <a:lnTo>
                      <a:pt x="795" y="17278"/>
                    </a:lnTo>
                    <a:lnTo>
                      <a:pt x="706" y="23515"/>
                    </a:lnTo>
                    <a:lnTo>
                      <a:pt x="706" y="24133"/>
                    </a:lnTo>
                    <a:lnTo>
                      <a:pt x="618" y="30371"/>
                    </a:lnTo>
                    <a:lnTo>
                      <a:pt x="618" y="30988"/>
                    </a:lnTo>
                    <a:lnTo>
                      <a:pt x="530" y="37503"/>
                    </a:lnTo>
                    <a:lnTo>
                      <a:pt x="517" y="38120"/>
                    </a:lnTo>
                    <a:lnTo>
                      <a:pt x="454" y="43526"/>
                    </a:lnTo>
                    <a:lnTo>
                      <a:pt x="442" y="44157"/>
                    </a:lnTo>
                    <a:lnTo>
                      <a:pt x="379" y="49285"/>
                    </a:lnTo>
                    <a:lnTo>
                      <a:pt x="366" y="49915"/>
                    </a:lnTo>
                    <a:lnTo>
                      <a:pt x="303" y="54780"/>
                    </a:lnTo>
                    <a:lnTo>
                      <a:pt x="303" y="55397"/>
                    </a:lnTo>
                    <a:lnTo>
                      <a:pt x="240" y="60261"/>
                    </a:lnTo>
                    <a:lnTo>
                      <a:pt x="228" y="60879"/>
                    </a:lnTo>
                    <a:lnTo>
                      <a:pt x="177" y="64659"/>
                    </a:lnTo>
                    <a:lnTo>
                      <a:pt x="177" y="65277"/>
                    </a:lnTo>
                    <a:lnTo>
                      <a:pt x="114" y="69675"/>
                    </a:lnTo>
                    <a:lnTo>
                      <a:pt x="114" y="70292"/>
                    </a:lnTo>
                    <a:lnTo>
                      <a:pt x="64" y="74413"/>
                    </a:lnTo>
                    <a:lnTo>
                      <a:pt x="51" y="75030"/>
                    </a:lnTo>
                    <a:lnTo>
                      <a:pt x="1" y="78647"/>
                    </a:lnTo>
                    <a:lnTo>
                      <a:pt x="1" y="78899"/>
                    </a:lnTo>
                    <a:cubicBezTo>
                      <a:pt x="1" y="79025"/>
                      <a:pt x="1" y="79151"/>
                      <a:pt x="13" y="79264"/>
                    </a:cubicBezTo>
                    <a:cubicBezTo>
                      <a:pt x="127" y="80701"/>
                      <a:pt x="996" y="81810"/>
                      <a:pt x="2067" y="81810"/>
                    </a:cubicBezTo>
                    <a:lnTo>
                      <a:pt x="12716" y="81810"/>
                    </a:lnTo>
                    <a:cubicBezTo>
                      <a:pt x="13787" y="81810"/>
                      <a:pt x="14656" y="80701"/>
                      <a:pt x="14770" y="79264"/>
                    </a:cubicBezTo>
                    <a:cubicBezTo>
                      <a:pt x="14782" y="79151"/>
                      <a:pt x="14782" y="79025"/>
                      <a:pt x="14782" y="78899"/>
                    </a:cubicBezTo>
                    <a:lnTo>
                      <a:pt x="14782" y="78647"/>
                    </a:lnTo>
                    <a:lnTo>
                      <a:pt x="14744" y="75030"/>
                    </a:lnTo>
                    <a:lnTo>
                      <a:pt x="14732" y="74413"/>
                    </a:lnTo>
                    <a:lnTo>
                      <a:pt x="14681" y="70292"/>
                    </a:lnTo>
                    <a:lnTo>
                      <a:pt x="14669" y="69675"/>
                    </a:lnTo>
                    <a:lnTo>
                      <a:pt x="14618" y="65277"/>
                    </a:lnTo>
                    <a:lnTo>
                      <a:pt x="14606" y="64659"/>
                    </a:lnTo>
                    <a:lnTo>
                      <a:pt x="14555" y="60879"/>
                    </a:lnTo>
                    <a:lnTo>
                      <a:pt x="14555" y="60261"/>
                    </a:lnTo>
                    <a:lnTo>
                      <a:pt x="14492" y="55397"/>
                    </a:lnTo>
                    <a:lnTo>
                      <a:pt x="14480" y="54780"/>
                    </a:lnTo>
                    <a:lnTo>
                      <a:pt x="14417" y="49915"/>
                    </a:lnTo>
                    <a:lnTo>
                      <a:pt x="14404" y="49285"/>
                    </a:lnTo>
                    <a:lnTo>
                      <a:pt x="14341" y="44157"/>
                    </a:lnTo>
                    <a:lnTo>
                      <a:pt x="14341" y="43526"/>
                    </a:lnTo>
                    <a:lnTo>
                      <a:pt x="14266" y="38120"/>
                    </a:lnTo>
                    <a:lnTo>
                      <a:pt x="14253" y="37503"/>
                    </a:lnTo>
                    <a:lnTo>
                      <a:pt x="14177" y="30988"/>
                    </a:lnTo>
                    <a:lnTo>
                      <a:pt x="14165" y="30371"/>
                    </a:lnTo>
                    <a:lnTo>
                      <a:pt x="14089" y="24133"/>
                    </a:lnTo>
                    <a:lnTo>
                      <a:pt x="14076" y="23515"/>
                    </a:lnTo>
                    <a:lnTo>
                      <a:pt x="14001" y="17278"/>
                    </a:lnTo>
                    <a:lnTo>
                      <a:pt x="13988" y="16648"/>
                    </a:lnTo>
                    <a:lnTo>
                      <a:pt x="13900" y="9326"/>
                    </a:lnTo>
                    <a:lnTo>
                      <a:pt x="13887" y="8696"/>
                    </a:lnTo>
                    <a:lnTo>
                      <a:pt x="13774" y="1"/>
                    </a:ln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53"/>
              <p:cNvSpPr/>
              <p:nvPr/>
            </p:nvSpPr>
            <p:spPr>
              <a:xfrm>
                <a:off x="2995894" y="3565605"/>
                <a:ext cx="185647" cy="185647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6693" extrusionOk="0">
                    <a:moveTo>
                      <a:pt x="3353" y="1"/>
                    </a:moveTo>
                    <a:cubicBezTo>
                      <a:pt x="1500" y="1"/>
                      <a:pt x="1" y="1500"/>
                      <a:pt x="1" y="3340"/>
                    </a:cubicBezTo>
                    <a:cubicBezTo>
                      <a:pt x="1" y="5192"/>
                      <a:pt x="1500" y="6692"/>
                      <a:pt x="3353" y="6692"/>
                    </a:cubicBezTo>
                    <a:cubicBezTo>
                      <a:pt x="5193" y="6692"/>
                      <a:pt x="6692" y="5192"/>
                      <a:pt x="6692" y="3340"/>
                    </a:cubicBezTo>
                    <a:cubicBezTo>
                      <a:pt x="6692" y="1500"/>
                      <a:pt x="5193" y="1"/>
                      <a:pt x="3353" y="1"/>
                    </a:cubicBezTo>
                    <a:close/>
                  </a:path>
                </a:pathLst>
              </a:custGeom>
              <a:solidFill>
                <a:srgbClr val="E7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53"/>
              <p:cNvSpPr/>
              <p:nvPr/>
            </p:nvSpPr>
            <p:spPr>
              <a:xfrm>
                <a:off x="2769389" y="3759962"/>
                <a:ext cx="185647" cy="185259"/>
              </a:xfrm>
              <a:custGeom>
                <a:avLst/>
                <a:gdLst/>
                <a:ahLst/>
                <a:cxnLst/>
                <a:rect l="l" t="t" r="r" b="b"/>
                <a:pathLst>
                  <a:path w="6693" h="6679" extrusionOk="0">
                    <a:moveTo>
                      <a:pt x="3353" y="0"/>
                    </a:moveTo>
                    <a:cubicBezTo>
                      <a:pt x="1501" y="0"/>
                      <a:pt x="1" y="1500"/>
                      <a:pt x="1" y="3339"/>
                    </a:cubicBezTo>
                    <a:cubicBezTo>
                      <a:pt x="1" y="5179"/>
                      <a:pt x="1501" y="6679"/>
                      <a:pt x="3353" y="6679"/>
                    </a:cubicBezTo>
                    <a:cubicBezTo>
                      <a:pt x="5193" y="6679"/>
                      <a:pt x="6692" y="5179"/>
                      <a:pt x="6692" y="3339"/>
                    </a:cubicBezTo>
                    <a:cubicBezTo>
                      <a:pt x="6692" y="1500"/>
                      <a:pt x="5193" y="0"/>
                      <a:pt x="3353" y="0"/>
                    </a:cubicBezTo>
                    <a:close/>
                  </a:path>
                </a:pathLst>
              </a:custGeom>
              <a:solidFill>
                <a:srgbClr val="E7EAE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53"/>
              <p:cNvSpPr/>
              <p:nvPr/>
            </p:nvSpPr>
            <p:spPr>
              <a:xfrm>
                <a:off x="1945197" y="2370563"/>
                <a:ext cx="542851" cy="129340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4663" extrusionOk="0">
                    <a:moveTo>
                      <a:pt x="2332" y="0"/>
                    </a:moveTo>
                    <a:cubicBezTo>
                      <a:pt x="1047" y="0"/>
                      <a:pt x="1" y="1046"/>
                      <a:pt x="1" y="2331"/>
                    </a:cubicBezTo>
                    <a:cubicBezTo>
                      <a:pt x="1" y="3617"/>
                      <a:pt x="1047" y="4663"/>
                      <a:pt x="2332" y="4663"/>
                    </a:cubicBezTo>
                    <a:lnTo>
                      <a:pt x="17240" y="4663"/>
                    </a:lnTo>
                    <a:cubicBezTo>
                      <a:pt x="18525" y="4663"/>
                      <a:pt x="19571" y="3617"/>
                      <a:pt x="19571" y="2331"/>
                    </a:cubicBezTo>
                    <a:cubicBezTo>
                      <a:pt x="19571" y="1046"/>
                      <a:pt x="18525" y="0"/>
                      <a:pt x="17240" y="0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53"/>
              <p:cNvSpPr/>
              <p:nvPr/>
            </p:nvSpPr>
            <p:spPr>
              <a:xfrm>
                <a:off x="1945197" y="2758888"/>
                <a:ext cx="542851" cy="129340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4663" extrusionOk="0">
                    <a:moveTo>
                      <a:pt x="2332" y="0"/>
                    </a:moveTo>
                    <a:cubicBezTo>
                      <a:pt x="1047" y="0"/>
                      <a:pt x="1" y="1046"/>
                      <a:pt x="1" y="2332"/>
                    </a:cubicBezTo>
                    <a:cubicBezTo>
                      <a:pt x="1" y="3617"/>
                      <a:pt x="1047" y="4663"/>
                      <a:pt x="2332" y="4663"/>
                    </a:cubicBezTo>
                    <a:lnTo>
                      <a:pt x="17240" y="4663"/>
                    </a:lnTo>
                    <a:cubicBezTo>
                      <a:pt x="18525" y="4663"/>
                      <a:pt x="19571" y="3617"/>
                      <a:pt x="19571" y="2332"/>
                    </a:cubicBezTo>
                    <a:cubicBezTo>
                      <a:pt x="19571" y="1046"/>
                      <a:pt x="18525" y="0"/>
                      <a:pt x="17240" y="0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53"/>
              <p:cNvSpPr/>
              <p:nvPr/>
            </p:nvSpPr>
            <p:spPr>
              <a:xfrm>
                <a:off x="1945197" y="3431384"/>
                <a:ext cx="542851" cy="318815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11494" extrusionOk="0">
                    <a:moveTo>
                      <a:pt x="1299" y="1"/>
                    </a:moveTo>
                    <a:cubicBezTo>
                      <a:pt x="581" y="1"/>
                      <a:pt x="1" y="580"/>
                      <a:pt x="1" y="1286"/>
                    </a:cubicBezTo>
                    <a:lnTo>
                      <a:pt x="1" y="10208"/>
                    </a:lnTo>
                    <a:cubicBezTo>
                      <a:pt x="1" y="10926"/>
                      <a:pt x="581" y="11493"/>
                      <a:pt x="1299" y="11493"/>
                    </a:cubicBezTo>
                    <a:lnTo>
                      <a:pt x="18286" y="11493"/>
                    </a:lnTo>
                    <a:cubicBezTo>
                      <a:pt x="18991" y="11493"/>
                      <a:pt x="19571" y="10926"/>
                      <a:pt x="19571" y="10208"/>
                    </a:cubicBezTo>
                    <a:lnTo>
                      <a:pt x="19571" y="1286"/>
                    </a:lnTo>
                    <a:cubicBezTo>
                      <a:pt x="19571" y="580"/>
                      <a:pt x="18991" y="1"/>
                      <a:pt x="18286" y="1"/>
                    </a:cubicBezTo>
                    <a:close/>
                  </a:path>
                </a:pathLst>
              </a:custGeom>
              <a:solidFill>
                <a:srgbClr val="D9D9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53"/>
              <p:cNvSpPr/>
              <p:nvPr/>
            </p:nvSpPr>
            <p:spPr>
              <a:xfrm>
                <a:off x="2031544" y="802201"/>
                <a:ext cx="360754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3005" y="454"/>
                    </a:lnTo>
                    <a:lnTo>
                      <a:pt x="1299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53"/>
              <p:cNvSpPr/>
              <p:nvPr/>
            </p:nvSpPr>
            <p:spPr>
              <a:xfrm>
                <a:off x="2031544" y="642822"/>
                <a:ext cx="360754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42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13005" y="441"/>
                    </a:lnTo>
                    <a:lnTo>
                      <a:pt x="1299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53"/>
              <p:cNvSpPr/>
              <p:nvPr/>
            </p:nvSpPr>
            <p:spPr>
              <a:xfrm>
                <a:off x="2031544" y="483081"/>
                <a:ext cx="360754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3005" y="454"/>
                    </a:lnTo>
                    <a:lnTo>
                      <a:pt x="1299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53"/>
              <p:cNvSpPr/>
              <p:nvPr/>
            </p:nvSpPr>
            <p:spPr>
              <a:xfrm>
                <a:off x="2031544" y="323674"/>
                <a:ext cx="360754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42" extrusionOk="0">
                    <a:moveTo>
                      <a:pt x="0" y="1"/>
                    </a:moveTo>
                    <a:lnTo>
                      <a:pt x="0" y="442"/>
                    </a:lnTo>
                    <a:lnTo>
                      <a:pt x="13005" y="442"/>
                    </a:lnTo>
                    <a:lnTo>
                      <a:pt x="12992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53"/>
              <p:cNvSpPr/>
              <p:nvPr/>
            </p:nvSpPr>
            <p:spPr>
              <a:xfrm>
                <a:off x="2031544" y="163962"/>
                <a:ext cx="360754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3006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3005" y="454"/>
                    </a:lnTo>
                    <a:lnTo>
                      <a:pt x="1299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53"/>
              <p:cNvSpPr/>
              <p:nvPr/>
            </p:nvSpPr>
            <p:spPr>
              <a:xfrm>
                <a:off x="2028742" y="961942"/>
                <a:ext cx="366329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3207" h="454" extrusionOk="0">
                    <a:moveTo>
                      <a:pt x="1" y="0"/>
                    </a:moveTo>
                    <a:lnTo>
                      <a:pt x="1" y="454"/>
                    </a:lnTo>
                    <a:lnTo>
                      <a:pt x="13207" y="454"/>
                    </a:lnTo>
                    <a:lnTo>
                      <a:pt x="13194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53"/>
              <p:cNvSpPr/>
              <p:nvPr/>
            </p:nvSpPr>
            <p:spPr>
              <a:xfrm>
                <a:off x="2026301" y="1099658"/>
                <a:ext cx="371239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3384" h="442" extrusionOk="0">
                    <a:moveTo>
                      <a:pt x="0" y="0"/>
                    </a:moveTo>
                    <a:lnTo>
                      <a:pt x="0" y="441"/>
                    </a:lnTo>
                    <a:lnTo>
                      <a:pt x="13383" y="441"/>
                    </a:lnTo>
                    <a:lnTo>
                      <a:pt x="13370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53"/>
              <p:cNvSpPr/>
              <p:nvPr/>
            </p:nvSpPr>
            <p:spPr>
              <a:xfrm>
                <a:off x="2023861" y="1237014"/>
                <a:ext cx="376121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3560" h="455" extrusionOk="0">
                    <a:moveTo>
                      <a:pt x="0" y="1"/>
                    </a:moveTo>
                    <a:lnTo>
                      <a:pt x="0" y="454"/>
                    </a:lnTo>
                    <a:lnTo>
                      <a:pt x="13559" y="454"/>
                    </a:lnTo>
                    <a:lnTo>
                      <a:pt x="13547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53"/>
              <p:cNvSpPr/>
              <p:nvPr/>
            </p:nvSpPr>
            <p:spPr>
              <a:xfrm>
                <a:off x="2021059" y="1379974"/>
                <a:ext cx="381363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3749" h="455" extrusionOk="0">
                    <a:moveTo>
                      <a:pt x="13" y="1"/>
                    </a:moveTo>
                    <a:lnTo>
                      <a:pt x="0" y="454"/>
                    </a:lnTo>
                    <a:lnTo>
                      <a:pt x="13749" y="454"/>
                    </a:lnTo>
                    <a:lnTo>
                      <a:pt x="13736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53"/>
              <p:cNvSpPr/>
              <p:nvPr/>
            </p:nvSpPr>
            <p:spPr>
              <a:xfrm>
                <a:off x="2018951" y="1501270"/>
                <a:ext cx="385579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3901" h="442" extrusionOk="0">
                    <a:moveTo>
                      <a:pt x="13" y="0"/>
                    </a:moveTo>
                    <a:lnTo>
                      <a:pt x="1" y="441"/>
                    </a:lnTo>
                    <a:lnTo>
                      <a:pt x="13900" y="441"/>
                    </a:lnTo>
                    <a:lnTo>
                      <a:pt x="13900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53"/>
              <p:cNvSpPr/>
              <p:nvPr/>
            </p:nvSpPr>
            <p:spPr>
              <a:xfrm>
                <a:off x="2016871" y="1616602"/>
                <a:ext cx="389740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455" extrusionOk="0">
                    <a:moveTo>
                      <a:pt x="13" y="1"/>
                    </a:moveTo>
                    <a:lnTo>
                      <a:pt x="0" y="454"/>
                    </a:lnTo>
                    <a:lnTo>
                      <a:pt x="14051" y="454"/>
                    </a:lnTo>
                    <a:lnTo>
                      <a:pt x="14038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53"/>
              <p:cNvSpPr/>
              <p:nvPr/>
            </p:nvSpPr>
            <p:spPr>
              <a:xfrm>
                <a:off x="2015123" y="1726720"/>
                <a:ext cx="393595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4190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4189" y="454"/>
                    </a:lnTo>
                    <a:lnTo>
                      <a:pt x="14177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53"/>
              <p:cNvSpPr/>
              <p:nvPr/>
            </p:nvSpPr>
            <p:spPr>
              <a:xfrm>
                <a:off x="2013015" y="1836810"/>
                <a:ext cx="397451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4329" h="455" extrusionOk="0">
                    <a:moveTo>
                      <a:pt x="13" y="1"/>
                    </a:moveTo>
                    <a:lnTo>
                      <a:pt x="1" y="454"/>
                    </a:lnTo>
                    <a:lnTo>
                      <a:pt x="14328" y="454"/>
                    </a:lnTo>
                    <a:lnTo>
                      <a:pt x="14328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53"/>
              <p:cNvSpPr/>
              <p:nvPr/>
            </p:nvSpPr>
            <p:spPr>
              <a:xfrm>
                <a:off x="2011628" y="1924904"/>
                <a:ext cx="400585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4442" h="454" extrusionOk="0">
                    <a:moveTo>
                      <a:pt x="0" y="0"/>
                    </a:moveTo>
                    <a:lnTo>
                      <a:pt x="0" y="454"/>
                    </a:lnTo>
                    <a:lnTo>
                      <a:pt x="14441" y="454"/>
                    </a:lnTo>
                    <a:lnTo>
                      <a:pt x="14429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53"/>
              <p:cNvSpPr/>
              <p:nvPr/>
            </p:nvSpPr>
            <p:spPr>
              <a:xfrm>
                <a:off x="2009881" y="2025564"/>
                <a:ext cx="404080" cy="12621"/>
              </a:xfrm>
              <a:custGeom>
                <a:avLst/>
                <a:gdLst/>
                <a:ahLst/>
                <a:cxnLst/>
                <a:rect l="l" t="t" r="r" b="b"/>
                <a:pathLst>
                  <a:path w="14568" h="455" extrusionOk="0">
                    <a:moveTo>
                      <a:pt x="0" y="1"/>
                    </a:moveTo>
                    <a:lnTo>
                      <a:pt x="0" y="454"/>
                    </a:lnTo>
                    <a:lnTo>
                      <a:pt x="14567" y="454"/>
                    </a:lnTo>
                    <a:lnTo>
                      <a:pt x="14555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53"/>
              <p:cNvSpPr/>
              <p:nvPr/>
            </p:nvSpPr>
            <p:spPr>
              <a:xfrm>
                <a:off x="2008133" y="2120981"/>
                <a:ext cx="407575" cy="12260"/>
              </a:xfrm>
              <a:custGeom>
                <a:avLst/>
                <a:gdLst/>
                <a:ahLst/>
                <a:cxnLst/>
                <a:rect l="l" t="t" r="r" b="b"/>
                <a:pathLst>
                  <a:path w="14694" h="442" extrusionOk="0">
                    <a:moveTo>
                      <a:pt x="13" y="1"/>
                    </a:moveTo>
                    <a:lnTo>
                      <a:pt x="0" y="442"/>
                    </a:lnTo>
                    <a:lnTo>
                      <a:pt x="14693" y="442"/>
                    </a:lnTo>
                    <a:lnTo>
                      <a:pt x="14681" y="1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53"/>
              <p:cNvSpPr/>
              <p:nvPr/>
            </p:nvSpPr>
            <p:spPr>
              <a:xfrm>
                <a:off x="2006719" y="2205580"/>
                <a:ext cx="410043" cy="12593"/>
              </a:xfrm>
              <a:custGeom>
                <a:avLst/>
                <a:gdLst/>
                <a:ahLst/>
                <a:cxnLst/>
                <a:rect l="l" t="t" r="r" b="b"/>
                <a:pathLst>
                  <a:path w="14783" h="454" extrusionOk="0">
                    <a:moveTo>
                      <a:pt x="1" y="0"/>
                    </a:moveTo>
                    <a:lnTo>
                      <a:pt x="1" y="189"/>
                    </a:lnTo>
                    <a:cubicBezTo>
                      <a:pt x="1" y="278"/>
                      <a:pt x="1" y="366"/>
                      <a:pt x="13" y="454"/>
                    </a:cubicBezTo>
                    <a:lnTo>
                      <a:pt x="14770" y="454"/>
                    </a:lnTo>
                    <a:cubicBezTo>
                      <a:pt x="14782" y="366"/>
                      <a:pt x="14782" y="278"/>
                      <a:pt x="14782" y="189"/>
                    </a:cubicBezTo>
                    <a:lnTo>
                      <a:pt x="14782" y="0"/>
                    </a:lnTo>
                    <a:close/>
                  </a:path>
                </a:pathLst>
              </a:custGeom>
              <a:solidFill>
                <a:srgbClr val="7D41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53"/>
              <p:cNvSpPr/>
              <p:nvPr/>
            </p:nvSpPr>
            <p:spPr>
              <a:xfrm>
                <a:off x="2046910" y="17147"/>
                <a:ext cx="47570" cy="3650893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31623" extrusionOk="0">
                    <a:moveTo>
                      <a:pt x="1475" y="0"/>
                    </a:moveTo>
                    <a:lnTo>
                      <a:pt x="1475" y="26"/>
                    </a:lnTo>
                    <a:lnTo>
                      <a:pt x="1387" y="7574"/>
                    </a:lnTo>
                    <a:lnTo>
                      <a:pt x="1374" y="8116"/>
                    </a:lnTo>
                    <a:lnTo>
                      <a:pt x="1311" y="14480"/>
                    </a:lnTo>
                    <a:lnTo>
                      <a:pt x="1299" y="15021"/>
                    </a:lnTo>
                    <a:lnTo>
                      <a:pt x="1248" y="20427"/>
                    </a:lnTo>
                    <a:lnTo>
                      <a:pt x="1236" y="20969"/>
                    </a:lnTo>
                    <a:lnTo>
                      <a:pt x="1173" y="26375"/>
                    </a:lnTo>
                    <a:lnTo>
                      <a:pt x="1173" y="26917"/>
                    </a:lnTo>
                    <a:lnTo>
                      <a:pt x="1110" y="32563"/>
                    </a:lnTo>
                    <a:lnTo>
                      <a:pt x="1097" y="33092"/>
                    </a:lnTo>
                    <a:lnTo>
                      <a:pt x="1047" y="37792"/>
                    </a:lnTo>
                    <a:lnTo>
                      <a:pt x="1047" y="38334"/>
                    </a:lnTo>
                    <a:lnTo>
                      <a:pt x="996" y="42795"/>
                    </a:lnTo>
                    <a:lnTo>
                      <a:pt x="984" y="43324"/>
                    </a:lnTo>
                    <a:lnTo>
                      <a:pt x="946" y="47546"/>
                    </a:lnTo>
                    <a:lnTo>
                      <a:pt x="933" y="48088"/>
                    </a:lnTo>
                    <a:lnTo>
                      <a:pt x="921" y="48907"/>
                    </a:lnTo>
                    <a:lnTo>
                      <a:pt x="908" y="50822"/>
                    </a:lnTo>
                    <a:lnTo>
                      <a:pt x="883" y="52309"/>
                    </a:lnTo>
                    <a:lnTo>
                      <a:pt x="883" y="52851"/>
                    </a:lnTo>
                    <a:lnTo>
                      <a:pt x="845" y="56115"/>
                    </a:lnTo>
                    <a:lnTo>
                      <a:pt x="845" y="56657"/>
                    </a:lnTo>
                    <a:lnTo>
                      <a:pt x="795" y="60475"/>
                    </a:lnTo>
                    <a:lnTo>
                      <a:pt x="795" y="61017"/>
                    </a:lnTo>
                    <a:lnTo>
                      <a:pt x="770" y="62453"/>
                    </a:lnTo>
                    <a:lnTo>
                      <a:pt x="744" y="64583"/>
                    </a:lnTo>
                    <a:lnTo>
                      <a:pt x="744" y="65125"/>
                    </a:lnTo>
                    <a:lnTo>
                      <a:pt x="707" y="68250"/>
                    </a:lnTo>
                    <a:lnTo>
                      <a:pt x="707" y="68792"/>
                    </a:lnTo>
                    <a:lnTo>
                      <a:pt x="681" y="70997"/>
                    </a:lnTo>
                    <a:lnTo>
                      <a:pt x="631" y="75382"/>
                    </a:lnTo>
                    <a:lnTo>
                      <a:pt x="568" y="80978"/>
                    </a:lnTo>
                    <a:lnTo>
                      <a:pt x="442" y="92168"/>
                    </a:lnTo>
                    <a:lnTo>
                      <a:pt x="379" y="97763"/>
                    </a:lnTo>
                    <a:lnTo>
                      <a:pt x="240" y="110263"/>
                    </a:lnTo>
                    <a:lnTo>
                      <a:pt x="114" y="121252"/>
                    </a:lnTo>
                    <a:lnTo>
                      <a:pt x="39" y="128145"/>
                    </a:lnTo>
                    <a:lnTo>
                      <a:pt x="13" y="130111"/>
                    </a:lnTo>
                    <a:lnTo>
                      <a:pt x="1" y="131610"/>
                    </a:lnTo>
                    <a:lnTo>
                      <a:pt x="240" y="131623"/>
                    </a:lnTo>
                    <a:lnTo>
                      <a:pt x="265" y="130111"/>
                    </a:lnTo>
                    <a:lnTo>
                      <a:pt x="278" y="128145"/>
                    </a:lnTo>
                    <a:lnTo>
                      <a:pt x="354" y="121252"/>
                    </a:lnTo>
                    <a:lnTo>
                      <a:pt x="480" y="110553"/>
                    </a:lnTo>
                    <a:lnTo>
                      <a:pt x="618" y="97763"/>
                    </a:lnTo>
                    <a:lnTo>
                      <a:pt x="681" y="92168"/>
                    </a:lnTo>
                    <a:lnTo>
                      <a:pt x="807" y="80978"/>
                    </a:lnTo>
                    <a:lnTo>
                      <a:pt x="870" y="75382"/>
                    </a:lnTo>
                    <a:lnTo>
                      <a:pt x="921" y="70997"/>
                    </a:lnTo>
                    <a:lnTo>
                      <a:pt x="946" y="68792"/>
                    </a:lnTo>
                    <a:lnTo>
                      <a:pt x="946" y="68250"/>
                    </a:lnTo>
                    <a:lnTo>
                      <a:pt x="984" y="65125"/>
                    </a:lnTo>
                    <a:lnTo>
                      <a:pt x="984" y="64583"/>
                    </a:lnTo>
                    <a:lnTo>
                      <a:pt x="1009" y="62529"/>
                    </a:lnTo>
                    <a:lnTo>
                      <a:pt x="1034" y="61017"/>
                    </a:lnTo>
                    <a:lnTo>
                      <a:pt x="1034" y="60475"/>
                    </a:lnTo>
                    <a:lnTo>
                      <a:pt x="1085" y="56657"/>
                    </a:lnTo>
                    <a:lnTo>
                      <a:pt x="1085" y="56115"/>
                    </a:lnTo>
                    <a:lnTo>
                      <a:pt x="1122" y="52851"/>
                    </a:lnTo>
                    <a:lnTo>
                      <a:pt x="1122" y="52309"/>
                    </a:lnTo>
                    <a:lnTo>
                      <a:pt x="1135" y="51062"/>
                    </a:lnTo>
                    <a:lnTo>
                      <a:pt x="1160" y="49146"/>
                    </a:lnTo>
                    <a:lnTo>
                      <a:pt x="1173" y="48088"/>
                    </a:lnTo>
                    <a:lnTo>
                      <a:pt x="1185" y="47546"/>
                    </a:lnTo>
                    <a:lnTo>
                      <a:pt x="1223" y="43324"/>
                    </a:lnTo>
                    <a:lnTo>
                      <a:pt x="1236" y="42795"/>
                    </a:lnTo>
                    <a:lnTo>
                      <a:pt x="1286" y="38334"/>
                    </a:lnTo>
                    <a:lnTo>
                      <a:pt x="1286" y="37792"/>
                    </a:lnTo>
                    <a:lnTo>
                      <a:pt x="1337" y="33092"/>
                    </a:lnTo>
                    <a:lnTo>
                      <a:pt x="1349" y="32563"/>
                    </a:lnTo>
                    <a:lnTo>
                      <a:pt x="1412" y="26917"/>
                    </a:lnTo>
                    <a:lnTo>
                      <a:pt x="1412" y="26375"/>
                    </a:lnTo>
                    <a:lnTo>
                      <a:pt x="1475" y="20969"/>
                    </a:lnTo>
                    <a:lnTo>
                      <a:pt x="1488" y="20427"/>
                    </a:lnTo>
                    <a:lnTo>
                      <a:pt x="1538" y="15021"/>
                    </a:lnTo>
                    <a:lnTo>
                      <a:pt x="1551" y="14480"/>
                    </a:lnTo>
                    <a:lnTo>
                      <a:pt x="1614" y="8116"/>
                    </a:lnTo>
                    <a:lnTo>
                      <a:pt x="1626" y="7574"/>
                    </a:lnTo>
                    <a:lnTo>
                      <a:pt x="1715" y="26"/>
                    </a:lnTo>
                    <a:lnTo>
                      <a:pt x="171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53"/>
              <p:cNvSpPr/>
              <p:nvPr/>
            </p:nvSpPr>
            <p:spPr>
              <a:xfrm>
                <a:off x="2116837" y="17147"/>
                <a:ext cx="27987" cy="3613863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30288" extrusionOk="0">
                    <a:moveTo>
                      <a:pt x="769" y="0"/>
                    </a:moveTo>
                    <a:lnTo>
                      <a:pt x="769" y="26"/>
                    </a:lnTo>
                    <a:lnTo>
                      <a:pt x="718" y="7574"/>
                    </a:lnTo>
                    <a:lnTo>
                      <a:pt x="718" y="8116"/>
                    </a:lnTo>
                    <a:lnTo>
                      <a:pt x="681" y="14480"/>
                    </a:lnTo>
                    <a:lnTo>
                      <a:pt x="681" y="15021"/>
                    </a:lnTo>
                    <a:lnTo>
                      <a:pt x="643" y="20427"/>
                    </a:lnTo>
                    <a:lnTo>
                      <a:pt x="643" y="20969"/>
                    </a:lnTo>
                    <a:lnTo>
                      <a:pt x="618" y="26375"/>
                    </a:lnTo>
                    <a:lnTo>
                      <a:pt x="605" y="26917"/>
                    </a:lnTo>
                    <a:lnTo>
                      <a:pt x="580" y="32563"/>
                    </a:lnTo>
                    <a:lnTo>
                      <a:pt x="580" y="33092"/>
                    </a:lnTo>
                    <a:lnTo>
                      <a:pt x="542" y="37792"/>
                    </a:lnTo>
                    <a:lnTo>
                      <a:pt x="542" y="38334"/>
                    </a:lnTo>
                    <a:lnTo>
                      <a:pt x="517" y="42795"/>
                    </a:lnTo>
                    <a:lnTo>
                      <a:pt x="517" y="43324"/>
                    </a:lnTo>
                    <a:lnTo>
                      <a:pt x="492" y="47546"/>
                    </a:lnTo>
                    <a:lnTo>
                      <a:pt x="492" y="48088"/>
                    </a:lnTo>
                    <a:lnTo>
                      <a:pt x="466" y="51036"/>
                    </a:lnTo>
                    <a:lnTo>
                      <a:pt x="454" y="52309"/>
                    </a:lnTo>
                    <a:lnTo>
                      <a:pt x="454" y="52851"/>
                    </a:lnTo>
                    <a:lnTo>
                      <a:pt x="454" y="52964"/>
                    </a:lnTo>
                    <a:lnTo>
                      <a:pt x="441" y="56115"/>
                    </a:lnTo>
                    <a:lnTo>
                      <a:pt x="429" y="56657"/>
                    </a:lnTo>
                    <a:lnTo>
                      <a:pt x="416" y="60475"/>
                    </a:lnTo>
                    <a:lnTo>
                      <a:pt x="416" y="61017"/>
                    </a:lnTo>
                    <a:lnTo>
                      <a:pt x="391" y="63020"/>
                    </a:lnTo>
                    <a:lnTo>
                      <a:pt x="391" y="64583"/>
                    </a:lnTo>
                    <a:lnTo>
                      <a:pt x="391" y="65125"/>
                    </a:lnTo>
                    <a:lnTo>
                      <a:pt x="366" y="68250"/>
                    </a:lnTo>
                    <a:lnTo>
                      <a:pt x="366" y="68792"/>
                    </a:lnTo>
                    <a:lnTo>
                      <a:pt x="353" y="70997"/>
                    </a:lnTo>
                    <a:lnTo>
                      <a:pt x="328" y="75382"/>
                    </a:lnTo>
                    <a:lnTo>
                      <a:pt x="290" y="80978"/>
                    </a:lnTo>
                    <a:lnTo>
                      <a:pt x="227" y="92168"/>
                    </a:lnTo>
                    <a:lnTo>
                      <a:pt x="189" y="97763"/>
                    </a:lnTo>
                    <a:lnTo>
                      <a:pt x="101" y="112821"/>
                    </a:lnTo>
                    <a:lnTo>
                      <a:pt x="51" y="121252"/>
                    </a:lnTo>
                    <a:lnTo>
                      <a:pt x="13" y="128145"/>
                    </a:lnTo>
                    <a:lnTo>
                      <a:pt x="0" y="130111"/>
                    </a:lnTo>
                    <a:lnTo>
                      <a:pt x="0" y="130275"/>
                    </a:lnTo>
                    <a:lnTo>
                      <a:pt x="240" y="130287"/>
                    </a:lnTo>
                    <a:lnTo>
                      <a:pt x="240" y="130111"/>
                    </a:lnTo>
                    <a:lnTo>
                      <a:pt x="252" y="128145"/>
                    </a:lnTo>
                    <a:lnTo>
                      <a:pt x="290" y="121252"/>
                    </a:lnTo>
                    <a:lnTo>
                      <a:pt x="340" y="113048"/>
                    </a:lnTo>
                    <a:lnTo>
                      <a:pt x="429" y="97763"/>
                    </a:lnTo>
                    <a:lnTo>
                      <a:pt x="466" y="92168"/>
                    </a:lnTo>
                    <a:lnTo>
                      <a:pt x="529" y="80978"/>
                    </a:lnTo>
                    <a:lnTo>
                      <a:pt x="567" y="75382"/>
                    </a:lnTo>
                    <a:lnTo>
                      <a:pt x="592" y="70997"/>
                    </a:lnTo>
                    <a:lnTo>
                      <a:pt x="605" y="68792"/>
                    </a:lnTo>
                    <a:lnTo>
                      <a:pt x="605" y="68250"/>
                    </a:lnTo>
                    <a:lnTo>
                      <a:pt x="630" y="65125"/>
                    </a:lnTo>
                    <a:lnTo>
                      <a:pt x="630" y="64583"/>
                    </a:lnTo>
                    <a:lnTo>
                      <a:pt x="643" y="63083"/>
                    </a:lnTo>
                    <a:lnTo>
                      <a:pt x="655" y="61017"/>
                    </a:lnTo>
                    <a:lnTo>
                      <a:pt x="655" y="60475"/>
                    </a:lnTo>
                    <a:lnTo>
                      <a:pt x="681" y="56657"/>
                    </a:lnTo>
                    <a:lnTo>
                      <a:pt x="681" y="56115"/>
                    </a:lnTo>
                    <a:lnTo>
                      <a:pt x="693" y="53204"/>
                    </a:lnTo>
                    <a:lnTo>
                      <a:pt x="693" y="52851"/>
                    </a:lnTo>
                    <a:lnTo>
                      <a:pt x="706" y="52309"/>
                    </a:lnTo>
                    <a:lnTo>
                      <a:pt x="706" y="51288"/>
                    </a:lnTo>
                    <a:lnTo>
                      <a:pt x="731" y="48088"/>
                    </a:lnTo>
                    <a:lnTo>
                      <a:pt x="731" y="47546"/>
                    </a:lnTo>
                    <a:lnTo>
                      <a:pt x="756" y="43324"/>
                    </a:lnTo>
                    <a:lnTo>
                      <a:pt x="756" y="42795"/>
                    </a:lnTo>
                    <a:lnTo>
                      <a:pt x="781" y="38334"/>
                    </a:lnTo>
                    <a:lnTo>
                      <a:pt x="794" y="37792"/>
                    </a:lnTo>
                    <a:lnTo>
                      <a:pt x="819" y="33092"/>
                    </a:lnTo>
                    <a:lnTo>
                      <a:pt x="819" y="32563"/>
                    </a:lnTo>
                    <a:lnTo>
                      <a:pt x="857" y="26917"/>
                    </a:lnTo>
                    <a:lnTo>
                      <a:pt x="857" y="26375"/>
                    </a:lnTo>
                    <a:lnTo>
                      <a:pt x="882" y="20969"/>
                    </a:lnTo>
                    <a:lnTo>
                      <a:pt x="895" y="20427"/>
                    </a:lnTo>
                    <a:lnTo>
                      <a:pt x="920" y="15021"/>
                    </a:lnTo>
                    <a:lnTo>
                      <a:pt x="920" y="14480"/>
                    </a:lnTo>
                    <a:lnTo>
                      <a:pt x="970" y="8116"/>
                    </a:lnTo>
                    <a:lnTo>
                      <a:pt x="970" y="7574"/>
                    </a:lnTo>
                    <a:lnTo>
                      <a:pt x="1008" y="26"/>
                    </a:lnTo>
                    <a:lnTo>
                      <a:pt x="100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53"/>
              <p:cNvSpPr/>
              <p:nvPr/>
            </p:nvSpPr>
            <p:spPr>
              <a:xfrm>
                <a:off x="2179745" y="17147"/>
                <a:ext cx="12953" cy="3613503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30275" extrusionOk="0">
                    <a:moveTo>
                      <a:pt x="215" y="0"/>
                    </a:moveTo>
                    <a:lnTo>
                      <a:pt x="215" y="26"/>
                    </a:lnTo>
                    <a:lnTo>
                      <a:pt x="215" y="7574"/>
                    </a:lnTo>
                    <a:lnTo>
                      <a:pt x="202" y="8116"/>
                    </a:lnTo>
                    <a:lnTo>
                      <a:pt x="202" y="14480"/>
                    </a:lnTo>
                    <a:lnTo>
                      <a:pt x="202" y="15021"/>
                    </a:lnTo>
                    <a:lnTo>
                      <a:pt x="189" y="20427"/>
                    </a:lnTo>
                    <a:lnTo>
                      <a:pt x="189" y="20969"/>
                    </a:lnTo>
                    <a:lnTo>
                      <a:pt x="177" y="26375"/>
                    </a:lnTo>
                    <a:lnTo>
                      <a:pt x="177" y="26917"/>
                    </a:lnTo>
                    <a:lnTo>
                      <a:pt x="164" y="32563"/>
                    </a:lnTo>
                    <a:lnTo>
                      <a:pt x="164" y="33092"/>
                    </a:lnTo>
                    <a:lnTo>
                      <a:pt x="152" y="37792"/>
                    </a:lnTo>
                    <a:lnTo>
                      <a:pt x="152" y="38334"/>
                    </a:lnTo>
                    <a:lnTo>
                      <a:pt x="152" y="42795"/>
                    </a:lnTo>
                    <a:lnTo>
                      <a:pt x="152" y="43324"/>
                    </a:lnTo>
                    <a:lnTo>
                      <a:pt x="139" y="47546"/>
                    </a:lnTo>
                    <a:lnTo>
                      <a:pt x="139" y="48088"/>
                    </a:lnTo>
                    <a:lnTo>
                      <a:pt x="139" y="52309"/>
                    </a:lnTo>
                    <a:lnTo>
                      <a:pt x="126" y="52851"/>
                    </a:lnTo>
                    <a:lnTo>
                      <a:pt x="126" y="53027"/>
                    </a:lnTo>
                    <a:lnTo>
                      <a:pt x="126" y="54955"/>
                    </a:lnTo>
                    <a:lnTo>
                      <a:pt x="126" y="56115"/>
                    </a:lnTo>
                    <a:lnTo>
                      <a:pt x="126" y="56657"/>
                    </a:lnTo>
                    <a:lnTo>
                      <a:pt x="114" y="60475"/>
                    </a:lnTo>
                    <a:lnTo>
                      <a:pt x="114" y="61017"/>
                    </a:lnTo>
                    <a:lnTo>
                      <a:pt x="114" y="63550"/>
                    </a:lnTo>
                    <a:lnTo>
                      <a:pt x="114" y="64583"/>
                    </a:lnTo>
                    <a:lnTo>
                      <a:pt x="114" y="65125"/>
                    </a:lnTo>
                    <a:lnTo>
                      <a:pt x="101" y="68250"/>
                    </a:lnTo>
                    <a:lnTo>
                      <a:pt x="101" y="68792"/>
                    </a:lnTo>
                    <a:lnTo>
                      <a:pt x="101" y="70997"/>
                    </a:lnTo>
                    <a:lnTo>
                      <a:pt x="89" y="75382"/>
                    </a:lnTo>
                    <a:lnTo>
                      <a:pt x="89" y="80978"/>
                    </a:lnTo>
                    <a:lnTo>
                      <a:pt x="63" y="92168"/>
                    </a:lnTo>
                    <a:lnTo>
                      <a:pt x="51" y="97763"/>
                    </a:lnTo>
                    <a:lnTo>
                      <a:pt x="26" y="114586"/>
                    </a:lnTo>
                    <a:lnTo>
                      <a:pt x="13" y="121252"/>
                    </a:lnTo>
                    <a:lnTo>
                      <a:pt x="0" y="128145"/>
                    </a:lnTo>
                    <a:lnTo>
                      <a:pt x="0" y="130111"/>
                    </a:lnTo>
                    <a:lnTo>
                      <a:pt x="0" y="130275"/>
                    </a:lnTo>
                    <a:lnTo>
                      <a:pt x="240" y="130275"/>
                    </a:lnTo>
                    <a:lnTo>
                      <a:pt x="240" y="130111"/>
                    </a:lnTo>
                    <a:lnTo>
                      <a:pt x="240" y="128145"/>
                    </a:lnTo>
                    <a:lnTo>
                      <a:pt x="252" y="121252"/>
                    </a:lnTo>
                    <a:lnTo>
                      <a:pt x="265" y="114750"/>
                    </a:lnTo>
                    <a:lnTo>
                      <a:pt x="303" y="97763"/>
                    </a:lnTo>
                    <a:lnTo>
                      <a:pt x="303" y="92168"/>
                    </a:lnTo>
                    <a:lnTo>
                      <a:pt x="328" y="80978"/>
                    </a:lnTo>
                    <a:lnTo>
                      <a:pt x="328" y="75382"/>
                    </a:lnTo>
                    <a:lnTo>
                      <a:pt x="341" y="70997"/>
                    </a:lnTo>
                    <a:lnTo>
                      <a:pt x="341" y="68792"/>
                    </a:lnTo>
                    <a:lnTo>
                      <a:pt x="341" y="68250"/>
                    </a:lnTo>
                    <a:lnTo>
                      <a:pt x="353" y="65125"/>
                    </a:lnTo>
                    <a:lnTo>
                      <a:pt x="353" y="64583"/>
                    </a:lnTo>
                    <a:lnTo>
                      <a:pt x="353" y="63613"/>
                    </a:lnTo>
                    <a:lnTo>
                      <a:pt x="353" y="61017"/>
                    </a:lnTo>
                    <a:lnTo>
                      <a:pt x="366" y="60475"/>
                    </a:lnTo>
                    <a:lnTo>
                      <a:pt x="366" y="56657"/>
                    </a:lnTo>
                    <a:lnTo>
                      <a:pt x="366" y="56115"/>
                    </a:lnTo>
                    <a:lnTo>
                      <a:pt x="366" y="55208"/>
                    </a:lnTo>
                    <a:lnTo>
                      <a:pt x="366" y="53267"/>
                    </a:lnTo>
                    <a:lnTo>
                      <a:pt x="366" y="52851"/>
                    </a:lnTo>
                    <a:lnTo>
                      <a:pt x="378" y="52309"/>
                    </a:lnTo>
                    <a:lnTo>
                      <a:pt x="378" y="48088"/>
                    </a:lnTo>
                    <a:lnTo>
                      <a:pt x="378" y="47546"/>
                    </a:lnTo>
                    <a:lnTo>
                      <a:pt x="391" y="43324"/>
                    </a:lnTo>
                    <a:lnTo>
                      <a:pt x="391" y="42795"/>
                    </a:lnTo>
                    <a:lnTo>
                      <a:pt x="391" y="38334"/>
                    </a:lnTo>
                    <a:lnTo>
                      <a:pt x="404" y="37792"/>
                    </a:lnTo>
                    <a:lnTo>
                      <a:pt x="404" y="33092"/>
                    </a:lnTo>
                    <a:lnTo>
                      <a:pt x="404" y="32563"/>
                    </a:lnTo>
                    <a:lnTo>
                      <a:pt x="416" y="26917"/>
                    </a:lnTo>
                    <a:lnTo>
                      <a:pt x="416" y="26375"/>
                    </a:lnTo>
                    <a:lnTo>
                      <a:pt x="429" y="20969"/>
                    </a:lnTo>
                    <a:lnTo>
                      <a:pt x="429" y="20427"/>
                    </a:lnTo>
                    <a:lnTo>
                      <a:pt x="441" y="15021"/>
                    </a:lnTo>
                    <a:lnTo>
                      <a:pt x="441" y="14480"/>
                    </a:lnTo>
                    <a:lnTo>
                      <a:pt x="441" y="8116"/>
                    </a:lnTo>
                    <a:lnTo>
                      <a:pt x="454" y="7574"/>
                    </a:lnTo>
                    <a:lnTo>
                      <a:pt x="467" y="26"/>
                    </a:lnTo>
                    <a:lnTo>
                      <a:pt x="46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53"/>
              <p:cNvSpPr/>
              <p:nvPr/>
            </p:nvSpPr>
            <p:spPr>
              <a:xfrm>
                <a:off x="2333189" y="16786"/>
                <a:ext cx="47570" cy="3670836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132342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76" y="7587"/>
                    </a:lnTo>
                    <a:lnTo>
                      <a:pt x="89" y="8129"/>
                    </a:lnTo>
                    <a:lnTo>
                      <a:pt x="152" y="14493"/>
                    </a:lnTo>
                    <a:lnTo>
                      <a:pt x="164" y="15034"/>
                    </a:lnTo>
                    <a:lnTo>
                      <a:pt x="227" y="20440"/>
                    </a:lnTo>
                    <a:lnTo>
                      <a:pt x="227" y="20982"/>
                    </a:lnTo>
                    <a:lnTo>
                      <a:pt x="290" y="26388"/>
                    </a:lnTo>
                    <a:lnTo>
                      <a:pt x="290" y="26930"/>
                    </a:lnTo>
                    <a:lnTo>
                      <a:pt x="353" y="32576"/>
                    </a:lnTo>
                    <a:lnTo>
                      <a:pt x="366" y="33105"/>
                    </a:lnTo>
                    <a:lnTo>
                      <a:pt x="416" y="37805"/>
                    </a:lnTo>
                    <a:lnTo>
                      <a:pt x="429" y="38347"/>
                    </a:lnTo>
                    <a:lnTo>
                      <a:pt x="467" y="42808"/>
                    </a:lnTo>
                    <a:lnTo>
                      <a:pt x="479" y="43337"/>
                    </a:lnTo>
                    <a:lnTo>
                      <a:pt x="530" y="47559"/>
                    </a:lnTo>
                    <a:lnTo>
                      <a:pt x="530" y="48101"/>
                    </a:lnTo>
                    <a:lnTo>
                      <a:pt x="580" y="52322"/>
                    </a:lnTo>
                    <a:lnTo>
                      <a:pt x="580" y="52864"/>
                    </a:lnTo>
                    <a:lnTo>
                      <a:pt x="618" y="56128"/>
                    </a:lnTo>
                    <a:lnTo>
                      <a:pt x="630" y="56670"/>
                    </a:lnTo>
                    <a:lnTo>
                      <a:pt x="656" y="59278"/>
                    </a:lnTo>
                    <a:lnTo>
                      <a:pt x="668" y="60488"/>
                    </a:lnTo>
                    <a:lnTo>
                      <a:pt x="668" y="61030"/>
                    </a:lnTo>
                    <a:lnTo>
                      <a:pt x="681" y="61231"/>
                    </a:lnTo>
                    <a:lnTo>
                      <a:pt x="719" y="64596"/>
                    </a:lnTo>
                    <a:lnTo>
                      <a:pt x="719" y="65138"/>
                    </a:lnTo>
                    <a:lnTo>
                      <a:pt x="731" y="66121"/>
                    </a:lnTo>
                    <a:lnTo>
                      <a:pt x="757" y="68263"/>
                    </a:lnTo>
                    <a:lnTo>
                      <a:pt x="757" y="68805"/>
                    </a:lnTo>
                    <a:lnTo>
                      <a:pt x="782" y="71010"/>
                    </a:lnTo>
                    <a:lnTo>
                      <a:pt x="832" y="75395"/>
                    </a:lnTo>
                    <a:lnTo>
                      <a:pt x="895" y="80991"/>
                    </a:lnTo>
                    <a:lnTo>
                      <a:pt x="1021" y="92181"/>
                    </a:lnTo>
                    <a:lnTo>
                      <a:pt x="1084" y="97776"/>
                    </a:lnTo>
                    <a:lnTo>
                      <a:pt x="1311" y="117497"/>
                    </a:lnTo>
                    <a:lnTo>
                      <a:pt x="1349" y="121265"/>
                    </a:lnTo>
                    <a:lnTo>
                      <a:pt x="1424" y="128158"/>
                    </a:lnTo>
                    <a:lnTo>
                      <a:pt x="1450" y="130124"/>
                    </a:lnTo>
                    <a:lnTo>
                      <a:pt x="1475" y="132102"/>
                    </a:lnTo>
                    <a:lnTo>
                      <a:pt x="1475" y="132342"/>
                    </a:lnTo>
                    <a:lnTo>
                      <a:pt x="1714" y="132342"/>
                    </a:lnTo>
                    <a:lnTo>
                      <a:pt x="1714" y="132102"/>
                    </a:lnTo>
                    <a:lnTo>
                      <a:pt x="1689" y="130124"/>
                    </a:lnTo>
                    <a:lnTo>
                      <a:pt x="1664" y="128158"/>
                    </a:lnTo>
                    <a:lnTo>
                      <a:pt x="1588" y="121265"/>
                    </a:lnTo>
                    <a:lnTo>
                      <a:pt x="1550" y="117547"/>
                    </a:lnTo>
                    <a:lnTo>
                      <a:pt x="1324" y="97776"/>
                    </a:lnTo>
                    <a:lnTo>
                      <a:pt x="1261" y="92181"/>
                    </a:lnTo>
                    <a:lnTo>
                      <a:pt x="1147" y="80991"/>
                    </a:lnTo>
                    <a:lnTo>
                      <a:pt x="1084" y="75395"/>
                    </a:lnTo>
                    <a:lnTo>
                      <a:pt x="1034" y="71010"/>
                    </a:lnTo>
                    <a:lnTo>
                      <a:pt x="1009" y="68805"/>
                    </a:lnTo>
                    <a:lnTo>
                      <a:pt x="996" y="68263"/>
                    </a:lnTo>
                    <a:lnTo>
                      <a:pt x="983" y="66398"/>
                    </a:lnTo>
                    <a:lnTo>
                      <a:pt x="958" y="65138"/>
                    </a:lnTo>
                    <a:lnTo>
                      <a:pt x="958" y="64596"/>
                    </a:lnTo>
                    <a:lnTo>
                      <a:pt x="920" y="61496"/>
                    </a:lnTo>
                    <a:lnTo>
                      <a:pt x="920" y="61030"/>
                    </a:lnTo>
                    <a:lnTo>
                      <a:pt x="908" y="60488"/>
                    </a:lnTo>
                    <a:lnTo>
                      <a:pt x="895" y="59530"/>
                    </a:lnTo>
                    <a:lnTo>
                      <a:pt x="870" y="56670"/>
                    </a:lnTo>
                    <a:lnTo>
                      <a:pt x="857" y="56128"/>
                    </a:lnTo>
                    <a:lnTo>
                      <a:pt x="832" y="52864"/>
                    </a:lnTo>
                    <a:lnTo>
                      <a:pt x="820" y="52322"/>
                    </a:lnTo>
                    <a:lnTo>
                      <a:pt x="769" y="48101"/>
                    </a:lnTo>
                    <a:lnTo>
                      <a:pt x="769" y="47559"/>
                    </a:lnTo>
                    <a:lnTo>
                      <a:pt x="719" y="43337"/>
                    </a:lnTo>
                    <a:lnTo>
                      <a:pt x="719" y="42808"/>
                    </a:lnTo>
                    <a:lnTo>
                      <a:pt x="668" y="38347"/>
                    </a:lnTo>
                    <a:lnTo>
                      <a:pt x="656" y="37805"/>
                    </a:lnTo>
                    <a:lnTo>
                      <a:pt x="605" y="33105"/>
                    </a:lnTo>
                    <a:lnTo>
                      <a:pt x="605" y="32576"/>
                    </a:lnTo>
                    <a:lnTo>
                      <a:pt x="542" y="26930"/>
                    </a:lnTo>
                    <a:lnTo>
                      <a:pt x="530" y="26388"/>
                    </a:lnTo>
                    <a:lnTo>
                      <a:pt x="467" y="20982"/>
                    </a:lnTo>
                    <a:lnTo>
                      <a:pt x="467" y="20440"/>
                    </a:lnTo>
                    <a:lnTo>
                      <a:pt x="404" y="15034"/>
                    </a:lnTo>
                    <a:lnTo>
                      <a:pt x="404" y="14493"/>
                    </a:lnTo>
                    <a:lnTo>
                      <a:pt x="328" y="8129"/>
                    </a:lnTo>
                    <a:lnTo>
                      <a:pt x="328" y="7587"/>
                    </a:lnTo>
                    <a:lnTo>
                      <a:pt x="240" y="39"/>
                    </a:lnTo>
                    <a:lnTo>
                      <a:pt x="24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53"/>
              <p:cNvSpPr/>
              <p:nvPr/>
            </p:nvSpPr>
            <p:spPr>
              <a:xfrm>
                <a:off x="2281819" y="16786"/>
                <a:ext cx="28320" cy="3633446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130994" extrusionOk="0">
                    <a:moveTo>
                      <a:pt x="0" y="1"/>
                    </a:moveTo>
                    <a:lnTo>
                      <a:pt x="0" y="39"/>
                    </a:lnTo>
                    <a:lnTo>
                      <a:pt x="50" y="7587"/>
                    </a:lnTo>
                    <a:lnTo>
                      <a:pt x="50" y="8129"/>
                    </a:lnTo>
                    <a:lnTo>
                      <a:pt x="88" y="14493"/>
                    </a:lnTo>
                    <a:lnTo>
                      <a:pt x="88" y="15034"/>
                    </a:lnTo>
                    <a:lnTo>
                      <a:pt x="126" y="20440"/>
                    </a:lnTo>
                    <a:lnTo>
                      <a:pt x="126" y="20982"/>
                    </a:lnTo>
                    <a:lnTo>
                      <a:pt x="151" y="26388"/>
                    </a:lnTo>
                    <a:lnTo>
                      <a:pt x="164" y="26930"/>
                    </a:lnTo>
                    <a:lnTo>
                      <a:pt x="189" y="32576"/>
                    </a:lnTo>
                    <a:lnTo>
                      <a:pt x="202" y="33105"/>
                    </a:lnTo>
                    <a:lnTo>
                      <a:pt x="227" y="37805"/>
                    </a:lnTo>
                    <a:lnTo>
                      <a:pt x="227" y="38347"/>
                    </a:lnTo>
                    <a:lnTo>
                      <a:pt x="252" y="42808"/>
                    </a:lnTo>
                    <a:lnTo>
                      <a:pt x="252" y="43337"/>
                    </a:lnTo>
                    <a:lnTo>
                      <a:pt x="277" y="47559"/>
                    </a:lnTo>
                    <a:lnTo>
                      <a:pt x="290" y="48101"/>
                    </a:lnTo>
                    <a:lnTo>
                      <a:pt x="315" y="52322"/>
                    </a:lnTo>
                    <a:lnTo>
                      <a:pt x="315" y="52864"/>
                    </a:lnTo>
                    <a:lnTo>
                      <a:pt x="328" y="56128"/>
                    </a:lnTo>
                    <a:lnTo>
                      <a:pt x="340" y="56670"/>
                    </a:lnTo>
                    <a:lnTo>
                      <a:pt x="340" y="57048"/>
                    </a:lnTo>
                    <a:lnTo>
                      <a:pt x="353" y="58988"/>
                    </a:lnTo>
                    <a:lnTo>
                      <a:pt x="353" y="60488"/>
                    </a:lnTo>
                    <a:lnTo>
                      <a:pt x="365" y="61030"/>
                    </a:lnTo>
                    <a:lnTo>
                      <a:pt x="378" y="64596"/>
                    </a:lnTo>
                    <a:lnTo>
                      <a:pt x="391" y="65138"/>
                    </a:lnTo>
                    <a:lnTo>
                      <a:pt x="403" y="68263"/>
                    </a:lnTo>
                    <a:lnTo>
                      <a:pt x="403" y="68805"/>
                    </a:lnTo>
                    <a:lnTo>
                      <a:pt x="416" y="71010"/>
                    </a:lnTo>
                    <a:lnTo>
                      <a:pt x="441" y="75395"/>
                    </a:lnTo>
                    <a:lnTo>
                      <a:pt x="479" y="80991"/>
                    </a:lnTo>
                    <a:lnTo>
                      <a:pt x="542" y="92181"/>
                    </a:lnTo>
                    <a:lnTo>
                      <a:pt x="580" y="97776"/>
                    </a:lnTo>
                    <a:lnTo>
                      <a:pt x="693" y="116829"/>
                    </a:lnTo>
                    <a:lnTo>
                      <a:pt x="718" y="121265"/>
                    </a:lnTo>
                    <a:lnTo>
                      <a:pt x="756" y="128158"/>
                    </a:lnTo>
                    <a:lnTo>
                      <a:pt x="769" y="130124"/>
                    </a:lnTo>
                    <a:lnTo>
                      <a:pt x="781" y="130993"/>
                    </a:lnTo>
                    <a:lnTo>
                      <a:pt x="1021" y="130981"/>
                    </a:lnTo>
                    <a:lnTo>
                      <a:pt x="1021" y="130124"/>
                    </a:lnTo>
                    <a:lnTo>
                      <a:pt x="1008" y="128158"/>
                    </a:lnTo>
                    <a:lnTo>
                      <a:pt x="958" y="121265"/>
                    </a:lnTo>
                    <a:lnTo>
                      <a:pt x="933" y="116905"/>
                    </a:lnTo>
                    <a:lnTo>
                      <a:pt x="819" y="97776"/>
                    </a:lnTo>
                    <a:lnTo>
                      <a:pt x="794" y="92181"/>
                    </a:lnTo>
                    <a:lnTo>
                      <a:pt x="718" y="80991"/>
                    </a:lnTo>
                    <a:lnTo>
                      <a:pt x="693" y="75395"/>
                    </a:lnTo>
                    <a:lnTo>
                      <a:pt x="668" y="71010"/>
                    </a:lnTo>
                    <a:lnTo>
                      <a:pt x="655" y="68805"/>
                    </a:lnTo>
                    <a:lnTo>
                      <a:pt x="655" y="68263"/>
                    </a:lnTo>
                    <a:lnTo>
                      <a:pt x="630" y="65138"/>
                    </a:lnTo>
                    <a:lnTo>
                      <a:pt x="630" y="64659"/>
                    </a:lnTo>
                    <a:lnTo>
                      <a:pt x="630" y="64596"/>
                    </a:lnTo>
                    <a:lnTo>
                      <a:pt x="605" y="61030"/>
                    </a:lnTo>
                    <a:lnTo>
                      <a:pt x="605" y="60488"/>
                    </a:lnTo>
                    <a:lnTo>
                      <a:pt x="592" y="59240"/>
                    </a:lnTo>
                    <a:lnTo>
                      <a:pt x="580" y="57300"/>
                    </a:lnTo>
                    <a:lnTo>
                      <a:pt x="580" y="56670"/>
                    </a:lnTo>
                    <a:lnTo>
                      <a:pt x="580" y="56128"/>
                    </a:lnTo>
                    <a:lnTo>
                      <a:pt x="554" y="52864"/>
                    </a:lnTo>
                    <a:lnTo>
                      <a:pt x="554" y="52322"/>
                    </a:lnTo>
                    <a:lnTo>
                      <a:pt x="529" y="48101"/>
                    </a:lnTo>
                    <a:lnTo>
                      <a:pt x="529" y="47559"/>
                    </a:lnTo>
                    <a:lnTo>
                      <a:pt x="504" y="43337"/>
                    </a:lnTo>
                    <a:lnTo>
                      <a:pt x="491" y="42808"/>
                    </a:lnTo>
                    <a:lnTo>
                      <a:pt x="479" y="38347"/>
                    </a:lnTo>
                    <a:lnTo>
                      <a:pt x="466" y="37805"/>
                    </a:lnTo>
                    <a:lnTo>
                      <a:pt x="441" y="33105"/>
                    </a:lnTo>
                    <a:lnTo>
                      <a:pt x="441" y="32576"/>
                    </a:lnTo>
                    <a:lnTo>
                      <a:pt x="403" y="26930"/>
                    </a:lnTo>
                    <a:lnTo>
                      <a:pt x="403" y="26388"/>
                    </a:lnTo>
                    <a:lnTo>
                      <a:pt x="365" y="20982"/>
                    </a:lnTo>
                    <a:lnTo>
                      <a:pt x="365" y="20440"/>
                    </a:lnTo>
                    <a:lnTo>
                      <a:pt x="328" y="15034"/>
                    </a:lnTo>
                    <a:lnTo>
                      <a:pt x="328" y="14493"/>
                    </a:lnTo>
                    <a:lnTo>
                      <a:pt x="290" y="8129"/>
                    </a:lnTo>
                    <a:lnTo>
                      <a:pt x="290" y="7587"/>
                    </a:lnTo>
                    <a:lnTo>
                      <a:pt x="252" y="39"/>
                    </a:lnTo>
                    <a:lnTo>
                      <a:pt x="25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53"/>
              <p:cNvSpPr/>
              <p:nvPr/>
            </p:nvSpPr>
            <p:spPr>
              <a:xfrm>
                <a:off x="2233584" y="16786"/>
                <a:ext cx="12953" cy="3633446"/>
              </a:xfrm>
              <a:custGeom>
                <a:avLst/>
                <a:gdLst/>
                <a:ahLst/>
                <a:cxnLst/>
                <a:rect l="l" t="t" r="r" b="b"/>
                <a:pathLst>
                  <a:path w="467" h="130994" extrusionOk="0">
                    <a:moveTo>
                      <a:pt x="239" y="1"/>
                    </a:moveTo>
                    <a:lnTo>
                      <a:pt x="0" y="13"/>
                    </a:lnTo>
                    <a:lnTo>
                      <a:pt x="0" y="39"/>
                    </a:lnTo>
                    <a:lnTo>
                      <a:pt x="13" y="7587"/>
                    </a:lnTo>
                    <a:lnTo>
                      <a:pt x="13" y="8129"/>
                    </a:lnTo>
                    <a:lnTo>
                      <a:pt x="25" y="14493"/>
                    </a:lnTo>
                    <a:lnTo>
                      <a:pt x="25" y="15034"/>
                    </a:lnTo>
                    <a:lnTo>
                      <a:pt x="38" y="20440"/>
                    </a:lnTo>
                    <a:lnTo>
                      <a:pt x="38" y="20982"/>
                    </a:lnTo>
                    <a:lnTo>
                      <a:pt x="50" y="26388"/>
                    </a:lnTo>
                    <a:lnTo>
                      <a:pt x="50" y="26930"/>
                    </a:lnTo>
                    <a:lnTo>
                      <a:pt x="63" y="32576"/>
                    </a:lnTo>
                    <a:lnTo>
                      <a:pt x="63" y="33105"/>
                    </a:lnTo>
                    <a:lnTo>
                      <a:pt x="63" y="37805"/>
                    </a:lnTo>
                    <a:lnTo>
                      <a:pt x="63" y="38347"/>
                    </a:lnTo>
                    <a:lnTo>
                      <a:pt x="76" y="42808"/>
                    </a:lnTo>
                    <a:lnTo>
                      <a:pt x="76" y="43337"/>
                    </a:lnTo>
                    <a:lnTo>
                      <a:pt x="76" y="47559"/>
                    </a:lnTo>
                    <a:lnTo>
                      <a:pt x="76" y="48101"/>
                    </a:lnTo>
                    <a:lnTo>
                      <a:pt x="88" y="52322"/>
                    </a:lnTo>
                    <a:lnTo>
                      <a:pt x="88" y="52864"/>
                    </a:lnTo>
                    <a:lnTo>
                      <a:pt x="101" y="54994"/>
                    </a:lnTo>
                    <a:lnTo>
                      <a:pt x="101" y="56128"/>
                    </a:lnTo>
                    <a:lnTo>
                      <a:pt x="101" y="56947"/>
                    </a:lnTo>
                    <a:lnTo>
                      <a:pt x="101" y="60488"/>
                    </a:lnTo>
                    <a:lnTo>
                      <a:pt x="101" y="61030"/>
                    </a:lnTo>
                    <a:lnTo>
                      <a:pt x="113" y="64067"/>
                    </a:lnTo>
                    <a:lnTo>
                      <a:pt x="113" y="64596"/>
                    </a:lnTo>
                    <a:lnTo>
                      <a:pt x="113" y="65138"/>
                    </a:lnTo>
                    <a:lnTo>
                      <a:pt x="113" y="68263"/>
                    </a:lnTo>
                    <a:lnTo>
                      <a:pt x="113" y="68805"/>
                    </a:lnTo>
                    <a:lnTo>
                      <a:pt x="126" y="71010"/>
                    </a:lnTo>
                    <a:lnTo>
                      <a:pt x="126" y="75395"/>
                    </a:lnTo>
                    <a:lnTo>
                      <a:pt x="139" y="80991"/>
                    </a:lnTo>
                    <a:lnTo>
                      <a:pt x="164" y="92181"/>
                    </a:lnTo>
                    <a:lnTo>
                      <a:pt x="164" y="97776"/>
                    </a:lnTo>
                    <a:lnTo>
                      <a:pt x="202" y="115859"/>
                    </a:lnTo>
                    <a:lnTo>
                      <a:pt x="202" y="121265"/>
                    </a:lnTo>
                    <a:lnTo>
                      <a:pt x="214" y="128158"/>
                    </a:lnTo>
                    <a:lnTo>
                      <a:pt x="227" y="130124"/>
                    </a:lnTo>
                    <a:lnTo>
                      <a:pt x="227" y="130993"/>
                    </a:lnTo>
                    <a:lnTo>
                      <a:pt x="466" y="130981"/>
                    </a:lnTo>
                    <a:lnTo>
                      <a:pt x="466" y="130124"/>
                    </a:lnTo>
                    <a:lnTo>
                      <a:pt x="466" y="128158"/>
                    </a:lnTo>
                    <a:lnTo>
                      <a:pt x="454" y="121265"/>
                    </a:lnTo>
                    <a:lnTo>
                      <a:pt x="441" y="115985"/>
                    </a:lnTo>
                    <a:lnTo>
                      <a:pt x="416" y="97776"/>
                    </a:lnTo>
                    <a:lnTo>
                      <a:pt x="403" y="92181"/>
                    </a:lnTo>
                    <a:lnTo>
                      <a:pt x="378" y="80991"/>
                    </a:lnTo>
                    <a:lnTo>
                      <a:pt x="378" y="75395"/>
                    </a:lnTo>
                    <a:lnTo>
                      <a:pt x="365" y="71010"/>
                    </a:lnTo>
                    <a:lnTo>
                      <a:pt x="365" y="68805"/>
                    </a:lnTo>
                    <a:lnTo>
                      <a:pt x="365" y="68263"/>
                    </a:lnTo>
                    <a:lnTo>
                      <a:pt x="353" y="65138"/>
                    </a:lnTo>
                    <a:lnTo>
                      <a:pt x="353" y="64596"/>
                    </a:lnTo>
                    <a:lnTo>
                      <a:pt x="353" y="64130"/>
                    </a:lnTo>
                    <a:lnTo>
                      <a:pt x="353" y="61030"/>
                    </a:lnTo>
                    <a:lnTo>
                      <a:pt x="353" y="60488"/>
                    </a:lnTo>
                    <a:lnTo>
                      <a:pt x="340" y="57186"/>
                    </a:lnTo>
                    <a:lnTo>
                      <a:pt x="340" y="56670"/>
                    </a:lnTo>
                    <a:lnTo>
                      <a:pt x="340" y="56128"/>
                    </a:lnTo>
                    <a:lnTo>
                      <a:pt x="340" y="55246"/>
                    </a:lnTo>
                    <a:lnTo>
                      <a:pt x="328" y="52864"/>
                    </a:lnTo>
                    <a:lnTo>
                      <a:pt x="328" y="52322"/>
                    </a:lnTo>
                    <a:lnTo>
                      <a:pt x="328" y="48101"/>
                    </a:lnTo>
                    <a:lnTo>
                      <a:pt x="328" y="47559"/>
                    </a:lnTo>
                    <a:lnTo>
                      <a:pt x="315" y="43337"/>
                    </a:lnTo>
                    <a:lnTo>
                      <a:pt x="315" y="42808"/>
                    </a:lnTo>
                    <a:lnTo>
                      <a:pt x="302" y="38347"/>
                    </a:lnTo>
                    <a:lnTo>
                      <a:pt x="302" y="37805"/>
                    </a:lnTo>
                    <a:lnTo>
                      <a:pt x="302" y="33105"/>
                    </a:lnTo>
                    <a:lnTo>
                      <a:pt x="302" y="32576"/>
                    </a:lnTo>
                    <a:lnTo>
                      <a:pt x="290" y="26930"/>
                    </a:lnTo>
                    <a:lnTo>
                      <a:pt x="290" y="26388"/>
                    </a:lnTo>
                    <a:lnTo>
                      <a:pt x="277" y="20982"/>
                    </a:lnTo>
                    <a:lnTo>
                      <a:pt x="277" y="20440"/>
                    </a:lnTo>
                    <a:lnTo>
                      <a:pt x="265" y="15034"/>
                    </a:lnTo>
                    <a:lnTo>
                      <a:pt x="265" y="14493"/>
                    </a:lnTo>
                    <a:lnTo>
                      <a:pt x="252" y="8129"/>
                    </a:lnTo>
                    <a:lnTo>
                      <a:pt x="252" y="7587"/>
                    </a:lnTo>
                    <a:lnTo>
                      <a:pt x="239" y="39"/>
                    </a:lnTo>
                    <a:lnTo>
                      <a:pt x="23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53"/>
              <p:cNvSpPr/>
              <p:nvPr/>
            </p:nvSpPr>
            <p:spPr>
              <a:xfrm>
                <a:off x="1945197" y="3590763"/>
                <a:ext cx="542851" cy="159435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5748" extrusionOk="0">
                    <a:moveTo>
                      <a:pt x="1" y="1"/>
                    </a:moveTo>
                    <a:lnTo>
                      <a:pt x="1" y="4462"/>
                    </a:lnTo>
                    <a:cubicBezTo>
                      <a:pt x="1" y="5180"/>
                      <a:pt x="581" y="5747"/>
                      <a:pt x="1299" y="5747"/>
                    </a:cubicBezTo>
                    <a:lnTo>
                      <a:pt x="18286" y="5747"/>
                    </a:lnTo>
                    <a:cubicBezTo>
                      <a:pt x="18991" y="5747"/>
                      <a:pt x="19571" y="5180"/>
                      <a:pt x="19571" y="4462"/>
                    </a:cubicBezTo>
                    <a:lnTo>
                      <a:pt x="19571" y="1"/>
                    </a:ln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53"/>
              <p:cNvSpPr/>
              <p:nvPr/>
            </p:nvSpPr>
            <p:spPr>
              <a:xfrm>
                <a:off x="1945197" y="3636225"/>
                <a:ext cx="542851" cy="45795"/>
              </a:xfrm>
              <a:custGeom>
                <a:avLst/>
                <a:gdLst/>
                <a:ahLst/>
                <a:cxnLst/>
                <a:rect l="l" t="t" r="r" b="b"/>
                <a:pathLst>
                  <a:path w="19571" h="1651" extrusionOk="0">
                    <a:moveTo>
                      <a:pt x="1" y="0"/>
                    </a:moveTo>
                    <a:lnTo>
                      <a:pt x="1" y="1651"/>
                    </a:lnTo>
                    <a:lnTo>
                      <a:pt x="19571" y="1651"/>
                    </a:lnTo>
                    <a:lnTo>
                      <a:pt x="195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3"/>
              <p:cNvSpPr/>
              <p:nvPr/>
            </p:nvSpPr>
            <p:spPr>
              <a:xfrm>
                <a:off x="3029095" y="3598807"/>
                <a:ext cx="119216" cy="119216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298" extrusionOk="0">
                    <a:moveTo>
                      <a:pt x="2156" y="1"/>
                    </a:moveTo>
                    <a:cubicBezTo>
                      <a:pt x="959" y="1"/>
                      <a:pt x="1" y="959"/>
                      <a:pt x="1" y="2143"/>
                    </a:cubicBezTo>
                    <a:cubicBezTo>
                      <a:pt x="1" y="3340"/>
                      <a:pt x="959" y="4298"/>
                      <a:pt x="2156" y="4298"/>
                    </a:cubicBezTo>
                    <a:cubicBezTo>
                      <a:pt x="3340" y="4298"/>
                      <a:pt x="4298" y="3340"/>
                      <a:pt x="4298" y="2143"/>
                    </a:cubicBezTo>
                    <a:cubicBezTo>
                      <a:pt x="4298" y="959"/>
                      <a:pt x="3340" y="1"/>
                      <a:pt x="2156" y="1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3"/>
              <p:cNvSpPr/>
              <p:nvPr/>
            </p:nvSpPr>
            <p:spPr>
              <a:xfrm>
                <a:off x="3078052" y="3598807"/>
                <a:ext cx="21330" cy="69593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09" extrusionOk="0">
                    <a:moveTo>
                      <a:pt x="391" y="1"/>
                    </a:moveTo>
                    <a:cubicBezTo>
                      <a:pt x="252" y="1"/>
                      <a:pt x="126" y="13"/>
                      <a:pt x="0" y="39"/>
                    </a:cubicBezTo>
                    <a:lnTo>
                      <a:pt x="0" y="2130"/>
                    </a:lnTo>
                    <a:cubicBezTo>
                      <a:pt x="0" y="2345"/>
                      <a:pt x="176" y="2508"/>
                      <a:pt x="391" y="2508"/>
                    </a:cubicBezTo>
                    <a:cubicBezTo>
                      <a:pt x="592" y="2508"/>
                      <a:pt x="769" y="2345"/>
                      <a:pt x="769" y="2130"/>
                    </a:cubicBezTo>
                    <a:lnTo>
                      <a:pt x="769" y="39"/>
                    </a:lnTo>
                    <a:cubicBezTo>
                      <a:pt x="643" y="13"/>
                      <a:pt x="517" y="1"/>
                      <a:pt x="39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3"/>
              <p:cNvSpPr/>
              <p:nvPr/>
            </p:nvSpPr>
            <p:spPr>
              <a:xfrm>
                <a:off x="2802619" y="3792803"/>
                <a:ext cx="119216" cy="119216"/>
              </a:xfrm>
              <a:custGeom>
                <a:avLst/>
                <a:gdLst/>
                <a:ahLst/>
                <a:cxnLst/>
                <a:rect l="l" t="t" r="r" b="b"/>
                <a:pathLst>
                  <a:path w="4298" h="4298" extrusionOk="0">
                    <a:moveTo>
                      <a:pt x="2155" y="1"/>
                    </a:moveTo>
                    <a:cubicBezTo>
                      <a:pt x="958" y="1"/>
                      <a:pt x="0" y="971"/>
                      <a:pt x="0" y="2155"/>
                    </a:cubicBezTo>
                    <a:cubicBezTo>
                      <a:pt x="0" y="3340"/>
                      <a:pt x="958" y="4298"/>
                      <a:pt x="2155" y="4298"/>
                    </a:cubicBezTo>
                    <a:cubicBezTo>
                      <a:pt x="3340" y="4298"/>
                      <a:pt x="4297" y="3340"/>
                      <a:pt x="4297" y="2155"/>
                    </a:cubicBezTo>
                    <a:cubicBezTo>
                      <a:pt x="4297" y="971"/>
                      <a:pt x="3340" y="1"/>
                      <a:pt x="2155" y="1"/>
                    </a:cubicBezTo>
                    <a:close/>
                  </a:path>
                </a:pathLst>
              </a:custGeom>
              <a:solidFill>
                <a:srgbClr val="462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3"/>
              <p:cNvSpPr/>
              <p:nvPr/>
            </p:nvSpPr>
            <p:spPr>
              <a:xfrm>
                <a:off x="2851548" y="3792803"/>
                <a:ext cx="21330" cy="6992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521" extrusionOk="0">
                    <a:moveTo>
                      <a:pt x="391" y="1"/>
                    </a:moveTo>
                    <a:cubicBezTo>
                      <a:pt x="252" y="1"/>
                      <a:pt x="126" y="13"/>
                      <a:pt x="0" y="38"/>
                    </a:cubicBezTo>
                    <a:lnTo>
                      <a:pt x="0" y="2130"/>
                    </a:lnTo>
                    <a:cubicBezTo>
                      <a:pt x="0" y="2344"/>
                      <a:pt x="177" y="2521"/>
                      <a:pt x="391" y="2521"/>
                    </a:cubicBezTo>
                    <a:cubicBezTo>
                      <a:pt x="593" y="2521"/>
                      <a:pt x="769" y="2344"/>
                      <a:pt x="769" y="2130"/>
                    </a:cubicBezTo>
                    <a:lnTo>
                      <a:pt x="769" y="38"/>
                    </a:lnTo>
                    <a:cubicBezTo>
                      <a:pt x="643" y="13"/>
                      <a:pt x="517" y="1"/>
                      <a:pt x="39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0" name="Google Shape;1270;p89"/>
          <p:cNvGrpSpPr/>
          <p:nvPr/>
        </p:nvGrpSpPr>
        <p:grpSpPr>
          <a:xfrm rot="5400000">
            <a:off x="2021607" y="383124"/>
            <a:ext cx="4824300" cy="4624214"/>
            <a:chOff x="3413570" y="1136778"/>
            <a:chExt cx="2346221" cy="2249022"/>
          </a:xfrm>
        </p:grpSpPr>
        <p:grpSp>
          <p:nvGrpSpPr>
            <p:cNvPr id="1271" name="Google Shape;1271;p89"/>
            <p:cNvGrpSpPr/>
            <p:nvPr/>
          </p:nvGrpSpPr>
          <p:grpSpPr>
            <a:xfrm>
              <a:off x="3413570" y="1136778"/>
              <a:ext cx="2346221" cy="2243338"/>
              <a:chOff x="3632471" y="1574244"/>
              <a:chExt cx="959168" cy="917108"/>
            </a:xfrm>
          </p:grpSpPr>
          <p:sp>
            <p:nvSpPr>
              <p:cNvPr id="1272" name="Google Shape;1272;p89"/>
              <p:cNvSpPr/>
              <p:nvPr/>
            </p:nvSpPr>
            <p:spPr>
              <a:xfrm>
                <a:off x="3691878" y="1667828"/>
                <a:ext cx="795679" cy="736239"/>
              </a:xfrm>
              <a:custGeom>
                <a:avLst/>
                <a:gdLst/>
                <a:ahLst/>
                <a:cxnLst/>
                <a:rect l="l" t="t" r="r" b="b"/>
                <a:pathLst>
                  <a:path w="179308" h="165913" extrusionOk="0">
                    <a:moveTo>
                      <a:pt x="76909" y="1"/>
                    </a:moveTo>
                    <a:cubicBezTo>
                      <a:pt x="30472" y="8538"/>
                      <a:pt x="0" y="54113"/>
                      <a:pt x="10422" y="100621"/>
                    </a:cubicBezTo>
                    <a:cubicBezTo>
                      <a:pt x="19047" y="139085"/>
                      <a:pt x="53567" y="165912"/>
                      <a:pt x="92030" y="165912"/>
                    </a:cubicBezTo>
                    <a:cubicBezTo>
                      <a:pt x="95938" y="165912"/>
                      <a:pt x="99899" y="165630"/>
                      <a:pt x="103860" y="165067"/>
                    </a:cubicBezTo>
                    <a:cubicBezTo>
                      <a:pt x="148467" y="158642"/>
                      <a:pt x="179308" y="118330"/>
                      <a:pt x="175312" y="74709"/>
                    </a:cubicBezTo>
                    <a:cubicBezTo>
                      <a:pt x="174977" y="71048"/>
                      <a:pt x="171879" y="68372"/>
                      <a:pt x="168341" y="68372"/>
                    </a:cubicBezTo>
                    <a:cubicBezTo>
                      <a:pt x="167918" y="68372"/>
                      <a:pt x="167496" y="68407"/>
                      <a:pt x="167056" y="68478"/>
                    </a:cubicBezTo>
                    <a:cubicBezTo>
                      <a:pt x="163517" y="69129"/>
                      <a:pt x="161000" y="72368"/>
                      <a:pt x="161335" y="75941"/>
                    </a:cubicBezTo>
                    <a:cubicBezTo>
                      <a:pt x="164715" y="112609"/>
                      <a:pt x="138538" y="146443"/>
                      <a:pt x="100850" y="151301"/>
                    </a:cubicBezTo>
                    <a:cubicBezTo>
                      <a:pt x="97892" y="151689"/>
                      <a:pt x="94935" y="151882"/>
                      <a:pt x="92013" y="151882"/>
                    </a:cubicBezTo>
                    <a:cubicBezTo>
                      <a:pt x="60362" y="151882"/>
                      <a:pt x="31880" y="130001"/>
                      <a:pt x="24346" y="98544"/>
                    </a:cubicBezTo>
                    <a:cubicBezTo>
                      <a:pt x="14998" y="59500"/>
                      <a:pt x="40470" y="20966"/>
                      <a:pt x="79444" y="13819"/>
                    </a:cubicBezTo>
                    <a:lnTo>
                      <a:pt x="76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</a:srgbClr>
                  </a:gs>
                  <a:gs pos="100000">
                    <a:srgbClr val="F7A912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89"/>
              <p:cNvSpPr/>
              <p:nvPr/>
            </p:nvSpPr>
            <p:spPr>
              <a:xfrm rot="-9900997">
                <a:off x="3714135" y="1664603"/>
                <a:ext cx="795841" cy="736389"/>
              </a:xfrm>
              <a:custGeom>
                <a:avLst/>
                <a:gdLst/>
                <a:ahLst/>
                <a:cxnLst/>
                <a:rect l="l" t="t" r="r" b="b"/>
                <a:pathLst>
                  <a:path w="179308" h="165913" extrusionOk="0">
                    <a:moveTo>
                      <a:pt x="76909" y="1"/>
                    </a:moveTo>
                    <a:cubicBezTo>
                      <a:pt x="30472" y="8538"/>
                      <a:pt x="0" y="54113"/>
                      <a:pt x="10422" y="100621"/>
                    </a:cubicBezTo>
                    <a:cubicBezTo>
                      <a:pt x="19047" y="139085"/>
                      <a:pt x="53567" y="165912"/>
                      <a:pt x="92030" y="165912"/>
                    </a:cubicBezTo>
                    <a:cubicBezTo>
                      <a:pt x="95938" y="165912"/>
                      <a:pt x="99899" y="165630"/>
                      <a:pt x="103860" y="165067"/>
                    </a:cubicBezTo>
                    <a:cubicBezTo>
                      <a:pt x="148467" y="158642"/>
                      <a:pt x="179308" y="118330"/>
                      <a:pt x="175312" y="74709"/>
                    </a:cubicBezTo>
                    <a:cubicBezTo>
                      <a:pt x="174977" y="71048"/>
                      <a:pt x="171879" y="68372"/>
                      <a:pt x="168341" y="68372"/>
                    </a:cubicBezTo>
                    <a:cubicBezTo>
                      <a:pt x="167918" y="68372"/>
                      <a:pt x="167496" y="68407"/>
                      <a:pt x="167056" y="68478"/>
                    </a:cubicBezTo>
                    <a:cubicBezTo>
                      <a:pt x="163517" y="69129"/>
                      <a:pt x="161000" y="72368"/>
                      <a:pt x="161335" y="75941"/>
                    </a:cubicBezTo>
                    <a:cubicBezTo>
                      <a:pt x="164715" y="112609"/>
                      <a:pt x="138538" y="146443"/>
                      <a:pt x="100850" y="151301"/>
                    </a:cubicBezTo>
                    <a:cubicBezTo>
                      <a:pt x="97892" y="151689"/>
                      <a:pt x="94935" y="151882"/>
                      <a:pt x="92013" y="151882"/>
                    </a:cubicBezTo>
                    <a:cubicBezTo>
                      <a:pt x="60362" y="151882"/>
                      <a:pt x="31880" y="130001"/>
                      <a:pt x="24346" y="98544"/>
                    </a:cubicBezTo>
                    <a:cubicBezTo>
                      <a:pt x="14998" y="59500"/>
                      <a:pt x="40470" y="20966"/>
                      <a:pt x="79444" y="13819"/>
                    </a:cubicBezTo>
                    <a:lnTo>
                      <a:pt x="76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</a:srgbClr>
                  </a:gs>
                  <a:gs pos="100000">
                    <a:srgbClr val="FFC452">
                      <a:alpha val="8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74" name="Google Shape;1274;p89"/>
            <p:cNvGrpSpPr/>
            <p:nvPr/>
          </p:nvGrpSpPr>
          <p:grpSpPr>
            <a:xfrm rot="8100000">
              <a:off x="3741426" y="1504372"/>
              <a:ext cx="1608501" cy="1537967"/>
              <a:chOff x="3632471" y="1574244"/>
              <a:chExt cx="959168" cy="917108"/>
            </a:xfrm>
          </p:grpSpPr>
          <p:sp>
            <p:nvSpPr>
              <p:cNvPr id="1275" name="Google Shape;1275;p89"/>
              <p:cNvSpPr/>
              <p:nvPr/>
            </p:nvSpPr>
            <p:spPr>
              <a:xfrm>
                <a:off x="3691878" y="1667828"/>
                <a:ext cx="795679" cy="736239"/>
              </a:xfrm>
              <a:custGeom>
                <a:avLst/>
                <a:gdLst/>
                <a:ahLst/>
                <a:cxnLst/>
                <a:rect l="l" t="t" r="r" b="b"/>
                <a:pathLst>
                  <a:path w="179308" h="165913" extrusionOk="0">
                    <a:moveTo>
                      <a:pt x="76909" y="1"/>
                    </a:moveTo>
                    <a:cubicBezTo>
                      <a:pt x="30472" y="8538"/>
                      <a:pt x="0" y="54113"/>
                      <a:pt x="10422" y="100621"/>
                    </a:cubicBezTo>
                    <a:cubicBezTo>
                      <a:pt x="19047" y="139085"/>
                      <a:pt x="53567" y="165912"/>
                      <a:pt x="92030" y="165912"/>
                    </a:cubicBezTo>
                    <a:cubicBezTo>
                      <a:pt x="95938" y="165912"/>
                      <a:pt x="99899" y="165630"/>
                      <a:pt x="103860" y="165067"/>
                    </a:cubicBezTo>
                    <a:cubicBezTo>
                      <a:pt x="148467" y="158642"/>
                      <a:pt x="179308" y="118330"/>
                      <a:pt x="175312" y="74709"/>
                    </a:cubicBezTo>
                    <a:cubicBezTo>
                      <a:pt x="174977" y="71048"/>
                      <a:pt x="171879" y="68372"/>
                      <a:pt x="168341" y="68372"/>
                    </a:cubicBezTo>
                    <a:cubicBezTo>
                      <a:pt x="167918" y="68372"/>
                      <a:pt x="167496" y="68407"/>
                      <a:pt x="167056" y="68478"/>
                    </a:cubicBezTo>
                    <a:cubicBezTo>
                      <a:pt x="163517" y="69129"/>
                      <a:pt x="161000" y="72368"/>
                      <a:pt x="161335" y="75941"/>
                    </a:cubicBezTo>
                    <a:cubicBezTo>
                      <a:pt x="164715" y="112609"/>
                      <a:pt x="138538" y="146443"/>
                      <a:pt x="100850" y="151301"/>
                    </a:cubicBezTo>
                    <a:cubicBezTo>
                      <a:pt x="97892" y="151689"/>
                      <a:pt x="94935" y="151882"/>
                      <a:pt x="92013" y="151882"/>
                    </a:cubicBezTo>
                    <a:cubicBezTo>
                      <a:pt x="60362" y="151882"/>
                      <a:pt x="31880" y="130001"/>
                      <a:pt x="24346" y="98544"/>
                    </a:cubicBezTo>
                    <a:cubicBezTo>
                      <a:pt x="14998" y="59500"/>
                      <a:pt x="40470" y="20966"/>
                      <a:pt x="79444" y="13819"/>
                    </a:cubicBezTo>
                    <a:lnTo>
                      <a:pt x="76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</a:srgbClr>
                  </a:gs>
                  <a:gs pos="100000">
                    <a:srgbClr val="F7A912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89"/>
              <p:cNvSpPr/>
              <p:nvPr/>
            </p:nvSpPr>
            <p:spPr>
              <a:xfrm rot="-9900997">
                <a:off x="3714135" y="1664603"/>
                <a:ext cx="795841" cy="736389"/>
              </a:xfrm>
              <a:custGeom>
                <a:avLst/>
                <a:gdLst/>
                <a:ahLst/>
                <a:cxnLst/>
                <a:rect l="l" t="t" r="r" b="b"/>
                <a:pathLst>
                  <a:path w="179308" h="165913" extrusionOk="0">
                    <a:moveTo>
                      <a:pt x="76909" y="1"/>
                    </a:moveTo>
                    <a:cubicBezTo>
                      <a:pt x="30472" y="8538"/>
                      <a:pt x="0" y="54113"/>
                      <a:pt x="10422" y="100621"/>
                    </a:cubicBezTo>
                    <a:cubicBezTo>
                      <a:pt x="19047" y="139085"/>
                      <a:pt x="53567" y="165912"/>
                      <a:pt x="92030" y="165912"/>
                    </a:cubicBezTo>
                    <a:cubicBezTo>
                      <a:pt x="95938" y="165912"/>
                      <a:pt x="99899" y="165630"/>
                      <a:pt x="103860" y="165067"/>
                    </a:cubicBezTo>
                    <a:cubicBezTo>
                      <a:pt x="148467" y="158642"/>
                      <a:pt x="179308" y="118330"/>
                      <a:pt x="175312" y="74709"/>
                    </a:cubicBezTo>
                    <a:cubicBezTo>
                      <a:pt x="174977" y="71048"/>
                      <a:pt x="171879" y="68372"/>
                      <a:pt x="168341" y="68372"/>
                    </a:cubicBezTo>
                    <a:cubicBezTo>
                      <a:pt x="167918" y="68372"/>
                      <a:pt x="167496" y="68407"/>
                      <a:pt x="167056" y="68478"/>
                    </a:cubicBezTo>
                    <a:cubicBezTo>
                      <a:pt x="163517" y="69129"/>
                      <a:pt x="161000" y="72368"/>
                      <a:pt x="161335" y="75941"/>
                    </a:cubicBezTo>
                    <a:cubicBezTo>
                      <a:pt x="164715" y="112609"/>
                      <a:pt x="138538" y="146443"/>
                      <a:pt x="100850" y="151301"/>
                    </a:cubicBezTo>
                    <a:cubicBezTo>
                      <a:pt x="97892" y="151689"/>
                      <a:pt x="94935" y="151882"/>
                      <a:pt x="92013" y="151882"/>
                    </a:cubicBezTo>
                    <a:cubicBezTo>
                      <a:pt x="60362" y="151882"/>
                      <a:pt x="31880" y="130001"/>
                      <a:pt x="24346" y="98544"/>
                    </a:cubicBezTo>
                    <a:cubicBezTo>
                      <a:pt x="14998" y="59500"/>
                      <a:pt x="40470" y="20966"/>
                      <a:pt x="79444" y="13819"/>
                    </a:cubicBezTo>
                    <a:lnTo>
                      <a:pt x="76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</a:srgbClr>
                  </a:gs>
                  <a:gs pos="100000">
                    <a:srgbClr val="FFC452">
                      <a:alpha val="8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77" name="Google Shape;1277;p89"/>
          <p:cNvSpPr/>
          <p:nvPr/>
        </p:nvSpPr>
        <p:spPr>
          <a:xfrm rot="-1854844">
            <a:off x="6151106" y="866549"/>
            <a:ext cx="616355" cy="492191"/>
          </a:xfrm>
          <a:custGeom>
            <a:avLst/>
            <a:gdLst/>
            <a:ahLst/>
            <a:cxnLst/>
            <a:rect l="l" t="t" r="r" b="b"/>
            <a:pathLst>
              <a:path w="16850" h="13454" extrusionOk="0">
                <a:moveTo>
                  <a:pt x="11097" y="1067"/>
                </a:moveTo>
                <a:lnTo>
                  <a:pt x="15753" y="6772"/>
                </a:lnTo>
                <a:lnTo>
                  <a:pt x="14906" y="7462"/>
                </a:lnTo>
                <a:lnTo>
                  <a:pt x="10235" y="1756"/>
                </a:lnTo>
                <a:lnTo>
                  <a:pt x="11097" y="1067"/>
                </a:lnTo>
                <a:close/>
                <a:moveTo>
                  <a:pt x="11364" y="1"/>
                </a:moveTo>
                <a:lnTo>
                  <a:pt x="10972" y="314"/>
                </a:lnTo>
                <a:lnTo>
                  <a:pt x="10659" y="565"/>
                </a:lnTo>
                <a:lnTo>
                  <a:pt x="9875" y="1208"/>
                </a:lnTo>
                <a:lnTo>
                  <a:pt x="9185" y="1772"/>
                </a:lnTo>
                <a:lnTo>
                  <a:pt x="4718" y="5409"/>
                </a:lnTo>
                <a:cubicBezTo>
                  <a:pt x="4640" y="4484"/>
                  <a:pt x="3997" y="3700"/>
                  <a:pt x="3010" y="3402"/>
                </a:cubicBezTo>
                <a:cubicBezTo>
                  <a:pt x="2773" y="3338"/>
                  <a:pt x="2536" y="3307"/>
                  <a:pt x="2306" y="3307"/>
                </a:cubicBezTo>
                <a:cubicBezTo>
                  <a:pt x="1364" y="3307"/>
                  <a:pt x="537" y="3825"/>
                  <a:pt x="298" y="4656"/>
                </a:cubicBezTo>
                <a:cubicBezTo>
                  <a:pt x="0" y="5691"/>
                  <a:pt x="721" y="6788"/>
                  <a:pt x="1912" y="7133"/>
                </a:cubicBezTo>
                <a:cubicBezTo>
                  <a:pt x="2154" y="7204"/>
                  <a:pt x="2397" y="7238"/>
                  <a:pt x="2634" y="7238"/>
                </a:cubicBezTo>
                <a:cubicBezTo>
                  <a:pt x="3179" y="7238"/>
                  <a:pt x="3688" y="7058"/>
                  <a:pt x="4060" y="6741"/>
                </a:cubicBezTo>
                <a:cubicBezTo>
                  <a:pt x="4107" y="6725"/>
                  <a:pt x="4154" y="6725"/>
                  <a:pt x="4201" y="6694"/>
                </a:cubicBezTo>
                <a:lnTo>
                  <a:pt x="9561" y="2321"/>
                </a:lnTo>
                <a:lnTo>
                  <a:pt x="14217" y="8026"/>
                </a:lnTo>
                <a:lnTo>
                  <a:pt x="9797" y="11631"/>
                </a:lnTo>
                <a:cubicBezTo>
                  <a:pt x="9718" y="10707"/>
                  <a:pt x="9076" y="9907"/>
                  <a:pt x="8072" y="9625"/>
                </a:cubicBezTo>
                <a:cubicBezTo>
                  <a:pt x="7831" y="9555"/>
                  <a:pt x="7589" y="9522"/>
                  <a:pt x="7353" y="9522"/>
                </a:cubicBezTo>
                <a:cubicBezTo>
                  <a:pt x="6424" y="9522"/>
                  <a:pt x="5598" y="10038"/>
                  <a:pt x="5361" y="10863"/>
                </a:cubicBezTo>
                <a:cubicBezTo>
                  <a:pt x="5063" y="11898"/>
                  <a:pt x="5784" y="13011"/>
                  <a:pt x="6991" y="13356"/>
                </a:cubicBezTo>
                <a:cubicBezTo>
                  <a:pt x="7232" y="13422"/>
                  <a:pt x="7474" y="13454"/>
                  <a:pt x="7709" y="13454"/>
                </a:cubicBezTo>
                <a:cubicBezTo>
                  <a:pt x="8255" y="13454"/>
                  <a:pt x="8766" y="13281"/>
                  <a:pt x="9138" y="12964"/>
                </a:cubicBezTo>
                <a:cubicBezTo>
                  <a:pt x="9185" y="12948"/>
                  <a:pt x="9232" y="12948"/>
                  <a:pt x="9264" y="12917"/>
                </a:cubicBezTo>
                <a:lnTo>
                  <a:pt x="14671" y="8512"/>
                </a:lnTo>
                <a:lnTo>
                  <a:pt x="15377" y="7932"/>
                </a:lnTo>
                <a:lnTo>
                  <a:pt x="16160" y="7305"/>
                </a:lnTo>
                <a:lnTo>
                  <a:pt x="16458" y="7039"/>
                </a:lnTo>
                <a:lnTo>
                  <a:pt x="16850" y="6725"/>
                </a:lnTo>
                <a:lnTo>
                  <a:pt x="11364" y="1"/>
                </a:lnTo>
                <a:close/>
              </a:path>
            </a:pathLst>
          </a:custGeom>
          <a:gradFill>
            <a:gsLst>
              <a:gs pos="0">
                <a:srgbClr val="E6216C">
                  <a:alpha val="18823"/>
                </a:srgbClr>
              </a:gs>
              <a:gs pos="100000">
                <a:srgbClr val="FFC452">
                  <a:alpha val="8666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89"/>
          <p:cNvSpPr/>
          <p:nvPr/>
        </p:nvSpPr>
        <p:spPr>
          <a:xfrm rot="-8568874">
            <a:off x="2203279" y="3558995"/>
            <a:ext cx="441262" cy="537442"/>
          </a:xfrm>
          <a:custGeom>
            <a:avLst/>
            <a:gdLst/>
            <a:ahLst/>
            <a:cxnLst/>
            <a:rect l="l" t="t" r="r" b="b"/>
            <a:pathLst>
              <a:path w="10189" h="12411" extrusionOk="0">
                <a:moveTo>
                  <a:pt x="2288" y="9397"/>
                </a:moveTo>
                <a:cubicBezTo>
                  <a:pt x="2288" y="9397"/>
                  <a:pt x="2304" y="9429"/>
                  <a:pt x="2335" y="9491"/>
                </a:cubicBezTo>
                <a:cubicBezTo>
                  <a:pt x="2339" y="9497"/>
                  <a:pt x="2345" y="9503"/>
                  <a:pt x="2351" y="9509"/>
                </a:cubicBezTo>
                <a:lnTo>
                  <a:pt x="2351" y="9509"/>
                </a:lnTo>
                <a:cubicBezTo>
                  <a:pt x="2343" y="9491"/>
                  <a:pt x="2335" y="9476"/>
                  <a:pt x="2335" y="9460"/>
                </a:cubicBezTo>
                <a:cubicBezTo>
                  <a:pt x="2335" y="9397"/>
                  <a:pt x="2288" y="9397"/>
                  <a:pt x="2288" y="9397"/>
                </a:cubicBezTo>
                <a:close/>
                <a:moveTo>
                  <a:pt x="2425" y="1"/>
                </a:moveTo>
                <a:cubicBezTo>
                  <a:pt x="1230" y="1"/>
                  <a:pt x="214" y="1048"/>
                  <a:pt x="94" y="2422"/>
                </a:cubicBezTo>
                <a:cubicBezTo>
                  <a:pt x="0" y="3394"/>
                  <a:pt x="392" y="4288"/>
                  <a:pt x="1019" y="4805"/>
                </a:cubicBezTo>
                <a:cubicBezTo>
                  <a:pt x="1395" y="5118"/>
                  <a:pt x="9028" y="11545"/>
                  <a:pt x="9028" y="11545"/>
                </a:cubicBezTo>
                <a:lnTo>
                  <a:pt x="8997" y="11545"/>
                </a:lnTo>
                <a:cubicBezTo>
                  <a:pt x="8997" y="11545"/>
                  <a:pt x="8469" y="11679"/>
                  <a:pt x="7859" y="11679"/>
                </a:cubicBezTo>
                <a:cubicBezTo>
                  <a:pt x="7719" y="11679"/>
                  <a:pt x="7574" y="11672"/>
                  <a:pt x="7430" y="11654"/>
                </a:cubicBezTo>
                <a:cubicBezTo>
                  <a:pt x="5376" y="11435"/>
                  <a:pt x="4467" y="10996"/>
                  <a:pt x="4044" y="10792"/>
                </a:cubicBezTo>
                <a:cubicBezTo>
                  <a:pt x="3856" y="10714"/>
                  <a:pt x="3401" y="10385"/>
                  <a:pt x="3260" y="10291"/>
                </a:cubicBezTo>
                <a:cubicBezTo>
                  <a:pt x="3104" y="10181"/>
                  <a:pt x="2978" y="10071"/>
                  <a:pt x="2884" y="9946"/>
                </a:cubicBezTo>
                <a:cubicBezTo>
                  <a:pt x="2774" y="9836"/>
                  <a:pt x="2618" y="9774"/>
                  <a:pt x="2555" y="9680"/>
                </a:cubicBezTo>
                <a:cubicBezTo>
                  <a:pt x="2500" y="9597"/>
                  <a:pt x="2397" y="9551"/>
                  <a:pt x="2351" y="9509"/>
                </a:cubicBezTo>
                <a:lnTo>
                  <a:pt x="2351" y="9509"/>
                </a:lnTo>
                <a:cubicBezTo>
                  <a:pt x="2359" y="9527"/>
                  <a:pt x="2367" y="9546"/>
                  <a:pt x="2367" y="9570"/>
                </a:cubicBezTo>
                <a:cubicBezTo>
                  <a:pt x="2367" y="9617"/>
                  <a:pt x="2383" y="9664"/>
                  <a:pt x="2383" y="9727"/>
                </a:cubicBezTo>
                <a:cubicBezTo>
                  <a:pt x="2398" y="9852"/>
                  <a:pt x="2445" y="10009"/>
                  <a:pt x="2492" y="10181"/>
                </a:cubicBezTo>
                <a:cubicBezTo>
                  <a:pt x="2555" y="10354"/>
                  <a:pt x="2649" y="10542"/>
                  <a:pt x="2774" y="10730"/>
                </a:cubicBezTo>
                <a:cubicBezTo>
                  <a:pt x="2900" y="10918"/>
                  <a:pt x="3072" y="11106"/>
                  <a:pt x="3260" y="11278"/>
                </a:cubicBezTo>
                <a:cubicBezTo>
                  <a:pt x="3464" y="11451"/>
                  <a:pt x="3683" y="11607"/>
                  <a:pt x="3934" y="11749"/>
                </a:cubicBezTo>
                <a:cubicBezTo>
                  <a:pt x="4420" y="12015"/>
                  <a:pt x="4984" y="12187"/>
                  <a:pt x="5549" y="12297"/>
                </a:cubicBezTo>
                <a:cubicBezTo>
                  <a:pt x="6021" y="12376"/>
                  <a:pt x="6494" y="12411"/>
                  <a:pt x="6939" y="12411"/>
                </a:cubicBezTo>
                <a:cubicBezTo>
                  <a:pt x="7025" y="12411"/>
                  <a:pt x="7111" y="12409"/>
                  <a:pt x="7195" y="12407"/>
                </a:cubicBezTo>
                <a:cubicBezTo>
                  <a:pt x="7727" y="12391"/>
                  <a:pt x="8433" y="12344"/>
                  <a:pt x="8840" y="12266"/>
                </a:cubicBezTo>
                <a:cubicBezTo>
                  <a:pt x="9326" y="12172"/>
                  <a:pt x="9922" y="12015"/>
                  <a:pt x="10047" y="11858"/>
                </a:cubicBezTo>
                <a:cubicBezTo>
                  <a:pt x="10188" y="11686"/>
                  <a:pt x="10157" y="11435"/>
                  <a:pt x="9969" y="11278"/>
                </a:cubicBezTo>
                <a:lnTo>
                  <a:pt x="2727" y="5212"/>
                </a:lnTo>
                <a:cubicBezTo>
                  <a:pt x="3699" y="5024"/>
                  <a:pt x="4530" y="4037"/>
                  <a:pt x="4624" y="2830"/>
                </a:cubicBezTo>
                <a:cubicBezTo>
                  <a:pt x="4765" y="1388"/>
                  <a:pt x="3856" y="118"/>
                  <a:pt x="2602" y="8"/>
                </a:cubicBezTo>
                <a:cubicBezTo>
                  <a:pt x="2543" y="3"/>
                  <a:pt x="2483" y="1"/>
                  <a:pt x="2425" y="1"/>
                </a:cubicBezTo>
                <a:close/>
              </a:path>
            </a:pathLst>
          </a:custGeom>
          <a:gradFill>
            <a:gsLst>
              <a:gs pos="0">
                <a:srgbClr val="E6216C">
                  <a:alpha val="18823"/>
                </a:srgbClr>
              </a:gs>
              <a:gs pos="100000">
                <a:srgbClr val="FFC452">
                  <a:alpha val="8666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89"/>
          <p:cNvSpPr/>
          <p:nvPr/>
        </p:nvSpPr>
        <p:spPr>
          <a:xfrm rot="-8568972">
            <a:off x="5882857" y="499322"/>
            <a:ext cx="265947" cy="323895"/>
          </a:xfrm>
          <a:custGeom>
            <a:avLst/>
            <a:gdLst/>
            <a:ahLst/>
            <a:cxnLst/>
            <a:rect l="l" t="t" r="r" b="b"/>
            <a:pathLst>
              <a:path w="10189" h="12411" extrusionOk="0">
                <a:moveTo>
                  <a:pt x="2288" y="9397"/>
                </a:moveTo>
                <a:cubicBezTo>
                  <a:pt x="2288" y="9397"/>
                  <a:pt x="2304" y="9429"/>
                  <a:pt x="2335" y="9491"/>
                </a:cubicBezTo>
                <a:cubicBezTo>
                  <a:pt x="2339" y="9497"/>
                  <a:pt x="2345" y="9503"/>
                  <a:pt x="2351" y="9509"/>
                </a:cubicBezTo>
                <a:lnTo>
                  <a:pt x="2351" y="9509"/>
                </a:lnTo>
                <a:cubicBezTo>
                  <a:pt x="2343" y="9491"/>
                  <a:pt x="2335" y="9476"/>
                  <a:pt x="2335" y="9460"/>
                </a:cubicBezTo>
                <a:cubicBezTo>
                  <a:pt x="2335" y="9397"/>
                  <a:pt x="2288" y="9397"/>
                  <a:pt x="2288" y="9397"/>
                </a:cubicBezTo>
                <a:close/>
                <a:moveTo>
                  <a:pt x="2425" y="1"/>
                </a:moveTo>
                <a:cubicBezTo>
                  <a:pt x="1230" y="1"/>
                  <a:pt x="214" y="1048"/>
                  <a:pt x="94" y="2422"/>
                </a:cubicBezTo>
                <a:cubicBezTo>
                  <a:pt x="0" y="3394"/>
                  <a:pt x="392" y="4288"/>
                  <a:pt x="1019" y="4805"/>
                </a:cubicBezTo>
                <a:cubicBezTo>
                  <a:pt x="1395" y="5118"/>
                  <a:pt x="9028" y="11545"/>
                  <a:pt x="9028" y="11545"/>
                </a:cubicBezTo>
                <a:lnTo>
                  <a:pt x="8997" y="11545"/>
                </a:lnTo>
                <a:cubicBezTo>
                  <a:pt x="8997" y="11545"/>
                  <a:pt x="8469" y="11679"/>
                  <a:pt x="7859" y="11679"/>
                </a:cubicBezTo>
                <a:cubicBezTo>
                  <a:pt x="7719" y="11679"/>
                  <a:pt x="7574" y="11672"/>
                  <a:pt x="7430" y="11654"/>
                </a:cubicBezTo>
                <a:cubicBezTo>
                  <a:pt x="5376" y="11435"/>
                  <a:pt x="4467" y="10996"/>
                  <a:pt x="4044" y="10792"/>
                </a:cubicBezTo>
                <a:cubicBezTo>
                  <a:pt x="3856" y="10714"/>
                  <a:pt x="3401" y="10385"/>
                  <a:pt x="3260" y="10291"/>
                </a:cubicBezTo>
                <a:cubicBezTo>
                  <a:pt x="3104" y="10181"/>
                  <a:pt x="2978" y="10071"/>
                  <a:pt x="2884" y="9946"/>
                </a:cubicBezTo>
                <a:cubicBezTo>
                  <a:pt x="2774" y="9836"/>
                  <a:pt x="2618" y="9774"/>
                  <a:pt x="2555" y="9680"/>
                </a:cubicBezTo>
                <a:cubicBezTo>
                  <a:pt x="2500" y="9597"/>
                  <a:pt x="2397" y="9551"/>
                  <a:pt x="2351" y="9509"/>
                </a:cubicBezTo>
                <a:lnTo>
                  <a:pt x="2351" y="9509"/>
                </a:lnTo>
                <a:cubicBezTo>
                  <a:pt x="2359" y="9527"/>
                  <a:pt x="2367" y="9546"/>
                  <a:pt x="2367" y="9570"/>
                </a:cubicBezTo>
                <a:cubicBezTo>
                  <a:pt x="2367" y="9617"/>
                  <a:pt x="2383" y="9664"/>
                  <a:pt x="2383" y="9727"/>
                </a:cubicBezTo>
                <a:cubicBezTo>
                  <a:pt x="2398" y="9852"/>
                  <a:pt x="2445" y="10009"/>
                  <a:pt x="2492" y="10181"/>
                </a:cubicBezTo>
                <a:cubicBezTo>
                  <a:pt x="2555" y="10354"/>
                  <a:pt x="2649" y="10542"/>
                  <a:pt x="2774" y="10730"/>
                </a:cubicBezTo>
                <a:cubicBezTo>
                  <a:pt x="2900" y="10918"/>
                  <a:pt x="3072" y="11106"/>
                  <a:pt x="3260" y="11278"/>
                </a:cubicBezTo>
                <a:cubicBezTo>
                  <a:pt x="3464" y="11451"/>
                  <a:pt x="3683" y="11607"/>
                  <a:pt x="3934" y="11749"/>
                </a:cubicBezTo>
                <a:cubicBezTo>
                  <a:pt x="4420" y="12015"/>
                  <a:pt x="4984" y="12187"/>
                  <a:pt x="5549" y="12297"/>
                </a:cubicBezTo>
                <a:cubicBezTo>
                  <a:pt x="6021" y="12376"/>
                  <a:pt x="6494" y="12411"/>
                  <a:pt x="6939" y="12411"/>
                </a:cubicBezTo>
                <a:cubicBezTo>
                  <a:pt x="7025" y="12411"/>
                  <a:pt x="7111" y="12409"/>
                  <a:pt x="7195" y="12407"/>
                </a:cubicBezTo>
                <a:cubicBezTo>
                  <a:pt x="7727" y="12391"/>
                  <a:pt x="8433" y="12344"/>
                  <a:pt x="8840" y="12266"/>
                </a:cubicBezTo>
                <a:cubicBezTo>
                  <a:pt x="9326" y="12172"/>
                  <a:pt x="9922" y="12015"/>
                  <a:pt x="10047" y="11858"/>
                </a:cubicBezTo>
                <a:cubicBezTo>
                  <a:pt x="10188" y="11686"/>
                  <a:pt x="10157" y="11435"/>
                  <a:pt x="9969" y="11278"/>
                </a:cubicBezTo>
                <a:lnTo>
                  <a:pt x="2727" y="5212"/>
                </a:lnTo>
                <a:cubicBezTo>
                  <a:pt x="3699" y="5024"/>
                  <a:pt x="4530" y="4037"/>
                  <a:pt x="4624" y="2830"/>
                </a:cubicBezTo>
                <a:cubicBezTo>
                  <a:pt x="4765" y="1388"/>
                  <a:pt x="3856" y="118"/>
                  <a:pt x="2602" y="8"/>
                </a:cubicBezTo>
                <a:cubicBezTo>
                  <a:pt x="2543" y="3"/>
                  <a:pt x="2483" y="1"/>
                  <a:pt x="2425" y="1"/>
                </a:cubicBezTo>
                <a:close/>
              </a:path>
            </a:pathLst>
          </a:custGeom>
          <a:gradFill>
            <a:gsLst>
              <a:gs pos="0">
                <a:srgbClr val="E6216C">
                  <a:alpha val="18823"/>
                </a:srgbClr>
              </a:gs>
              <a:gs pos="100000">
                <a:srgbClr val="FFC452">
                  <a:alpha val="8666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89"/>
          <p:cNvSpPr/>
          <p:nvPr/>
        </p:nvSpPr>
        <p:spPr>
          <a:xfrm rot="-4397971">
            <a:off x="1656767" y="3064495"/>
            <a:ext cx="374095" cy="298740"/>
          </a:xfrm>
          <a:custGeom>
            <a:avLst/>
            <a:gdLst/>
            <a:ahLst/>
            <a:cxnLst/>
            <a:rect l="l" t="t" r="r" b="b"/>
            <a:pathLst>
              <a:path w="16850" h="13454" extrusionOk="0">
                <a:moveTo>
                  <a:pt x="11097" y="1067"/>
                </a:moveTo>
                <a:lnTo>
                  <a:pt x="15753" y="6772"/>
                </a:lnTo>
                <a:lnTo>
                  <a:pt x="14906" y="7462"/>
                </a:lnTo>
                <a:lnTo>
                  <a:pt x="10235" y="1756"/>
                </a:lnTo>
                <a:lnTo>
                  <a:pt x="11097" y="1067"/>
                </a:lnTo>
                <a:close/>
                <a:moveTo>
                  <a:pt x="11364" y="1"/>
                </a:moveTo>
                <a:lnTo>
                  <a:pt x="10972" y="314"/>
                </a:lnTo>
                <a:lnTo>
                  <a:pt x="10659" y="565"/>
                </a:lnTo>
                <a:lnTo>
                  <a:pt x="9875" y="1208"/>
                </a:lnTo>
                <a:lnTo>
                  <a:pt x="9185" y="1772"/>
                </a:lnTo>
                <a:lnTo>
                  <a:pt x="4718" y="5409"/>
                </a:lnTo>
                <a:cubicBezTo>
                  <a:pt x="4640" y="4484"/>
                  <a:pt x="3997" y="3700"/>
                  <a:pt x="3010" y="3402"/>
                </a:cubicBezTo>
                <a:cubicBezTo>
                  <a:pt x="2773" y="3338"/>
                  <a:pt x="2536" y="3307"/>
                  <a:pt x="2306" y="3307"/>
                </a:cubicBezTo>
                <a:cubicBezTo>
                  <a:pt x="1364" y="3307"/>
                  <a:pt x="537" y="3825"/>
                  <a:pt x="298" y="4656"/>
                </a:cubicBezTo>
                <a:cubicBezTo>
                  <a:pt x="0" y="5691"/>
                  <a:pt x="721" y="6788"/>
                  <a:pt x="1912" y="7133"/>
                </a:cubicBezTo>
                <a:cubicBezTo>
                  <a:pt x="2154" y="7204"/>
                  <a:pt x="2397" y="7238"/>
                  <a:pt x="2634" y="7238"/>
                </a:cubicBezTo>
                <a:cubicBezTo>
                  <a:pt x="3179" y="7238"/>
                  <a:pt x="3688" y="7058"/>
                  <a:pt x="4060" y="6741"/>
                </a:cubicBezTo>
                <a:cubicBezTo>
                  <a:pt x="4107" y="6725"/>
                  <a:pt x="4154" y="6725"/>
                  <a:pt x="4201" y="6694"/>
                </a:cubicBezTo>
                <a:lnTo>
                  <a:pt x="9561" y="2321"/>
                </a:lnTo>
                <a:lnTo>
                  <a:pt x="14217" y="8026"/>
                </a:lnTo>
                <a:lnTo>
                  <a:pt x="9797" y="11631"/>
                </a:lnTo>
                <a:cubicBezTo>
                  <a:pt x="9718" y="10707"/>
                  <a:pt x="9076" y="9907"/>
                  <a:pt x="8072" y="9625"/>
                </a:cubicBezTo>
                <a:cubicBezTo>
                  <a:pt x="7831" y="9555"/>
                  <a:pt x="7589" y="9522"/>
                  <a:pt x="7353" y="9522"/>
                </a:cubicBezTo>
                <a:cubicBezTo>
                  <a:pt x="6424" y="9522"/>
                  <a:pt x="5598" y="10038"/>
                  <a:pt x="5361" y="10863"/>
                </a:cubicBezTo>
                <a:cubicBezTo>
                  <a:pt x="5063" y="11898"/>
                  <a:pt x="5784" y="13011"/>
                  <a:pt x="6991" y="13356"/>
                </a:cubicBezTo>
                <a:cubicBezTo>
                  <a:pt x="7232" y="13422"/>
                  <a:pt x="7474" y="13454"/>
                  <a:pt x="7709" y="13454"/>
                </a:cubicBezTo>
                <a:cubicBezTo>
                  <a:pt x="8255" y="13454"/>
                  <a:pt x="8766" y="13281"/>
                  <a:pt x="9138" y="12964"/>
                </a:cubicBezTo>
                <a:cubicBezTo>
                  <a:pt x="9185" y="12948"/>
                  <a:pt x="9232" y="12948"/>
                  <a:pt x="9264" y="12917"/>
                </a:cubicBezTo>
                <a:lnTo>
                  <a:pt x="14671" y="8512"/>
                </a:lnTo>
                <a:lnTo>
                  <a:pt x="15377" y="7932"/>
                </a:lnTo>
                <a:lnTo>
                  <a:pt x="16160" y="7305"/>
                </a:lnTo>
                <a:lnTo>
                  <a:pt x="16458" y="7039"/>
                </a:lnTo>
                <a:lnTo>
                  <a:pt x="16850" y="6725"/>
                </a:lnTo>
                <a:lnTo>
                  <a:pt x="11364" y="1"/>
                </a:lnTo>
                <a:close/>
              </a:path>
            </a:pathLst>
          </a:custGeom>
          <a:gradFill>
            <a:gsLst>
              <a:gs pos="0">
                <a:srgbClr val="E6216C">
                  <a:alpha val="18823"/>
                </a:srgbClr>
              </a:gs>
              <a:gs pos="100000">
                <a:srgbClr val="FFC452">
                  <a:alpha val="86666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89792" y="1886684"/>
            <a:ext cx="4556100" cy="938700"/>
          </a:xfrm>
        </p:spPr>
        <p:txBody>
          <a:bodyPr/>
          <a:lstStyle/>
          <a:p>
            <a:r>
              <a:rPr lang="ru-RU" sz="4400" i="1" dirty="0" smtClean="0"/>
              <a:t>Строчка из песни…</a:t>
            </a:r>
            <a:endParaRPr lang="ru-RU" sz="44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3" name="Google Shape;1293;p91"/>
          <p:cNvGrpSpPr/>
          <p:nvPr/>
        </p:nvGrpSpPr>
        <p:grpSpPr>
          <a:xfrm>
            <a:off x="4211550" y="1428792"/>
            <a:ext cx="4063200" cy="2272800"/>
            <a:chOff x="4211550" y="1428792"/>
            <a:chExt cx="4063200" cy="2272800"/>
          </a:xfrm>
        </p:grpSpPr>
        <p:sp>
          <p:nvSpPr>
            <p:cNvPr id="1294" name="Google Shape;1294;p91"/>
            <p:cNvSpPr/>
            <p:nvPr/>
          </p:nvSpPr>
          <p:spPr>
            <a:xfrm>
              <a:off x="4211550" y="1428792"/>
              <a:ext cx="4063200" cy="2272800"/>
            </a:xfrm>
            <a:prstGeom prst="wedgeRoundRectCallout">
              <a:avLst>
                <a:gd name="adj1" fmla="val -55344"/>
                <a:gd name="adj2" fmla="val 4012"/>
                <a:gd name="adj3" fmla="val 0"/>
              </a:avLst>
            </a:pr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FC452">
                    <a:alpha val="8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1"/>
            <p:cNvSpPr/>
            <p:nvPr/>
          </p:nvSpPr>
          <p:spPr>
            <a:xfrm>
              <a:off x="4310097" y="1519206"/>
              <a:ext cx="3866100" cy="2092200"/>
            </a:xfrm>
            <a:prstGeom prst="wedgeRoundRectCallout">
              <a:avLst>
                <a:gd name="adj1" fmla="val -55344"/>
                <a:gd name="adj2" fmla="val 4012"/>
                <a:gd name="adj3" fmla="val 0"/>
              </a:avLst>
            </a:pr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FC452">
                    <a:alpha val="86666"/>
                  </a:srgbClr>
                </a:gs>
              </a:gsLst>
              <a:lin ang="0" scaled="0"/>
            </a:gra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7" name="Google Shape;1297;p91"/>
          <p:cNvSpPr txBox="1">
            <a:spLocks noGrp="1"/>
          </p:cNvSpPr>
          <p:nvPr>
            <p:ph type="subTitle" idx="1"/>
          </p:nvPr>
        </p:nvSpPr>
        <p:spPr>
          <a:xfrm>
            <a:off x="4407750" y="1659642"/>
            <a:ext cx="3670800" cy="1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ru-RU" sz="2400" b="1" i="1" dirty="0"/>
              <a:t>Н</a:t>
            </a:r>
            <a:r>
              <a:rPr lang="ru-RU" sz="2400" b="1" i="1" dirty="0" smtClean="0"/>
              <a:t>е </a:t>
            </a:r>
            <a:r>
              <a:rPr lang="ru-RU" sz="2400" b="1" i="1" dirty="0"/>
              <a:t>знание закона не освобождает нас от ответственности. </a:t>
            </a:r>
            <a:endParaRPr lang="ru-RU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grpSp>
        <p:nvGrpSpPr>
          <p:cNvPr id="1298" name="Google Shape;1298;p91"/>
          <p:cNvGrpSpPr/>
          <p:nvPr/>
        </p:nvGrpSpPr>
        <p:grpSpPr>
          <a:xfrm>
            <a:off x="518989" y="952940"/>
            <a:ext cx="3608019" cy="3458321"/>
            <a:chOff x="533100" y="894073"/>
            <a:chExt cx="3608019" cy="3458321"/>
          </a:xfrm>
        </p:grpSpPr>
        <p:grpSp>
          <p:nvGrpSpPr>
            <p:cNvPr id="1299" name="Google Shape;1299;p91"/>
            <p:cNvGrpSpPr/>
            <p:nvPr/>
          </p:nvGrpSpPr>
          <p:grpSpPr>
            <a:xfrm>
              <a:off x="533100" y="894073"/>
              <a:ext cx="3608019" cy="3458321"/>
              <a:chOff x="3413570" y="1136778"/>
              <a:chExt cx="2346221" cy="2249022"/>
            </a:xfrm>
          </p:grpSpPr>
          <p:grpSp>
            <p:nvGrpSpPr>
              <p:cNvPr id="1300" name="Google Shape;1300;p91"/>
              <p:cNvGrpSpPr/>
              <p:nvPr/>
            </p:nvGrpSpPr>
            <p:grpSpPr>
              <a:xfrm>
                <a:off x="3413570" y="1136778"/>
                <a:ext cx="2346221" cy="2243338"/>
                <a:chOff x="3632471" y="1574244"/>
                <a:chExt cx="959168" cy="917108"/>
              </a:xfrm>
            </p:grpSpPr>
            <p:sp>
              <p:nvSpPr>
                <p:cNvPr id="1301" name="Google Shape;1301;p91"/>
                <p:cNvSpPr/>
                <p:nvPr/>
              </p:nvSpPr>
              <p:spPr>
                <a:xfrm>
                  <a:off x="3691878" y="1667828"/>
                  <a:ext cx="795679" cy="736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7A912">
                        <a:alpha val="86666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91"/>
                <p:cNvSpPr/>
                <p:nvPr/>
              </p:nvSpPr>
              <p:spPr>
                <a:xfrm rot="-9900997">
                  <a:off x="3714135" y="1664603"/>
                  <a:ext cx="795841" cy="73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FC452">
                        <a:alpha val="8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03" name="Google Shape;1303;p91"/>
              <p:cNvGrpSpPr/>
              <p:nvPr/>
            </p:nvGrpSpPr>
            <p:grpSpPr>
              <a:xfrm rot="8100000">
                <a:off x="3741426" y="1504372"/>
                <a:ext cx="1608501" cy="1537967"/>
                <a:chOff x="3632471" y="1574244"/>
                <a:chExt cx="959168" cy="917108"/>
              </a:xfrm>
            </p:grpSpPr>
            <p:sp>
              <p:nvSpPr>
                <p:cNvPr id="1304" name="Google Shape;1304;p91"/>
                <p:cNvSpPr/>
                <p:nvPr/>
              </p:nvSpPr>
              <p:spPr>
                <a:xfrm>
                  <a:off x="3691878" y="1667828"/>
                  <a:ext cx="795679" cy="736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7A912">
                        <a:alpha val="86666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5" name="Google Shape;1305;p91"/>
                <p:cNvSpPr/>
                <p:nvPr/>
              </p:nvSpPr>
              <p:spPr>
                <a:xfrm rot="-9900997">
                  <a:off x="3714135" y="1664603"/>
                  <a:ext cx="795841" cy="73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FC452">
                        <a:alpha val="8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06" name="Google Shape;1306;p91"/>
            <p:cNvGrpSpPr/>
            <p:nvPr/>
          </p:nvGrpSpPr>
          <p:grpSpPr>
            <a:xfrm>
              <a:off x="1428396" y="1088576"/>
              <a:ext cx="1876118" cy="3131162"/>
              <a:chOff x="1498950" y="1320700"/>
              <a:chExt cx="1741177" cy="2905951"/>
            </a:xfrm>
          </p:grpSpPr>
          <p:sp>
            <p:nvSpPr>
              <p:cNvPr id="1307" name="Google Shape;1307;p91"/>
              <p:cNvSpPr/>
              <p:nvPr/>
            </p:nvSpPr>
            <p:spPr>
              <a:xfrm>
                <a:off x="2032529" y="3851110"/>
                <a:ext cx="220028" cy="278052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7581" extrusionOk="0">
                    <a:moveTo>
                      <a:pt x="4467" y="1"/>
                    </a:moveTo>
                    <a:lnTo>
                      <a:pt x="0" y="1124"/>
                    </a:lnTo>
                    <a:lnTo>
                      <a:pt x="1430" y="7581"/>
                    </a:lnTo>
                    <a:lnTo>
                      <a:pt x="5998" y="5743"/>
                    </a:lnTo>
                    <a:lnTo>
                      <a:pt x="4467" y="1"/>
                    </a:ln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1"/>
              <p:cNvSpPr/>
              <p:nvPr/>
            </p:nvSpPr>
            <p:spPr>
              <a:xfrm>
                <a:off x="2341424" y="3860463"/>
                <a:ext cx="184451" cy="241558"/>
              </a:xfrm>
              <a:custGeom>
                <a:avLst/>
                <a:gdLst/>
                <a:ahLst/>
                <a:cxnLst/>
                <a:rect l="l" t="t" r="r" b="b"/>
                <a:pathLst>
                  <a:path w="5029" h="6586" extrusionOk="0">
                    <a:moveTo>
                      <a:pt x="435" y="1"/>
                    </a:moveTo>
                    <a:lnTo>
                      <a:pt x="1" y="6586"/>
                    </a:lnTo>
                    <a:lnTo>
                      <a:pt x="4901" y="6101"/>
                    </a:lnTo>
                    <a:lnTo>
                      <a:pt x="5029" y="154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1"/>
              <p:cNvSpPr/>
              <p:nvPr/>
            </p:nvSpPr>
            <p:spPr>
              <a:xfrm>
                <a:off x="2972345" y="2058466"/>
                <a:ext cx="241558" cy="279006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7607" extrusionOk="0">
                    <a:moveTo>
                      <a:pt x="26" y="4570"/>
                    </a:moveTo>
                    <a:lnTo>
                      <a:pt x="1" y="4646"/>
                    </a:lnTo>
                    <a:lnTo>
                      <a:pt x="29" y="4574"/>
                    </a:lnTo>
                    <a:lnTo>
                      <a:pt x="26" y="4570"/>
                    </a:lnTo>
                    <a:close/>
                    <a:moveTo>
                      <a:pt x="4487" y="1"/>
                    </a:moveTo>
                    <a:cubicBezTo>
                      <a:pt x="4290" y="1"/>
                      <a:pt x="3188" y="1154"/>
                      <a:pt x="2859" y="1533"/>
                    </a:cubicBezTo>
                    <a:cubicBezTo>
                      <a:pt x="2624" y="1822"/>
                      <a:pt x="2081" y="2458"/>
                      <a:pt x="1812" y="2458"/>
                    </a:cubicBezTo>
                    <a:cubicBezTo>
                      <a:pt x="1702" y="2458"/>
                      <a:pt x="1638" y="2351"/>
                      <a:pt x="1660" y="2069"/>
                    </a:cubicBezTo>
                    <a:cubicBezTo>
                      <a:pt x="1736" y="1124"/>
                      <a:pt x="1481" y="359"/>
                      <a:pt x="1277" y="205"/>
                    </a:cubicBezTo>
                    <a:cubicBezTo>
                      <a:pt x="1244" y="182"/>
                      <a:pt x="1209" y="172"/>
                      <a:pt x="1174" y="172"/>
                    </a:cubicBezTo>
                    <a:cubicBezTo>
                      <a:pt x="1016" y="172"/>
                      <a:pt x="857" y="384"/>
                      <a:pt x="920" y="614"/>
                    </a:cubicBezTo>
                    <a:cubicBezTo>
                      <a:pt x="996" y="843"/>
                      <a:pt x="996" y="1252"/>
                      <a:pt x="996" y="1558"/>
                    </a:cubicBezTo>
                    <a:cubicBezTo>
                      <a:pt x="996" y="1813"/>
                      <a:pt x="971" y="2094"/>
                      <a:pt x="894" y="2324"/>
                    </a:cubicBezTo>
                    <a:cubicBezTo>
                      <a:pt x="588" y="3294"/>
                      <a:pt x="333" y="3779"/>
                      <a:pt x="333" y="3779"/>
                    </a:cubicBezTo>
                    <a:lnTo>
                      <a:pt x="29" y="4574"/>
                    </a:lnTo>
                    <a:lnTo>
                      <a:pt x="1660" y="7607"/>
                    </a:lnTo>
                    <a:cubicBezTo>
                      <a:pt x="1660" y="7607"/>
                      <a:pt x="4365" y="4927"/>
                      <a:pt x="5386" y="4008"/>
                    </a:cubicBezTo>
                    <a:cubicBezTo>
                      <a:pt x="6382" y="3115"/>
                      <a:pt x="6305" y="3013"/>
                      <a:pt x="6203" y="2885"/>
                    </a:cubicBezTo>
                    <a:cubicBezTo>
                      <a:pt x="6180" y="2865"/>
                      <a:pt x="6151" y="2855"/>
                      <a:pt x="6117" y="2855"/>
                    </a:cubicBezTo>
                    <a:cubicBezTo>
                      <a:pt x="5753" y="2855"/>
                      <a:pt x="4795" y="3923"/>
                      <a:pt x="4579" y="3923"/>
                    </a:cubicBezTo>
                    <a:cubicBezTo>
                      <a:pt x="4540" y="3923"/>
                      <a:pt x="4526" y="3888"/>
                      <a:pt x="4544" y="3804"/>
                    </a:cubicBezTo>
                    <a:cubicBezTo>
                      <a:pt x="4672" y="3217"/>
                      <a:pt x="6586" y="1839"/>
                      <a:pt x="6279" y="1533"/>
                    </a:cubicBezTo>
                    <a:cubicBezTo>
                      <a:pt x="6242" y="1498"/>
                      <a:pt x="6196" y="1482"/>
                      <a:pt x="6142" y="1482"/>
                    </a:cubicBezTo>
                    <a:cubicBezTo>
                      <a:pt x="5601" y="1482"/>
                      <a:pt x="4303" y="3078"/>
                      <a:pt x="4187" y="3217"/>
                    </a:cubicBezTo>
                    <a:cubicBezTo>
                      <a:pt x="4148" y="3256"/>
                      <a:pt x="4107" y="3272"/>
                      <a:pt x="4071" y="3272"/>
                    </a:cubicBezTo>
                    <a:cubicBezTo>
                      <a:pt x="3963" y="3272"/>
                      <a:pt x="3887" y="3134"/>
                      <a:pt x="3982" y="3038"/>
                    </a:cubicBezTo>
                    <a:cubicBezTo>
                      <a:pt x="4161" y="2834"/>
                      <a:pt x="6152" y="818"/>
                      <a:pt x="5743" y="435"/>
                    </a:cubicBezTo>
                    <a:cubicBezTo>
                      <a:pt x="5705" y="401"/>
                      <a:pt x="5665" y="387"/>
                      <a:pt x="5624" y="387"/>
                    </a:cubicBezTo>
                    <a:cubicBezTo>
                      <a:pt x="5420" y="387"/>
                      <a:pt x="5208" y="741"/>
                      <a:pt x="5208" y="741"/>
                    </a:cubicBezTo>
                    <a:cubicBezTo>
                      <a:pt x="5208" y="741"/>
                      <a:pt x="3616" y="2590"/>
                      <a:pt x="3324" y="2590"/>
                    </a:cubicBezTo>
                    <a:cubicBezTo>
                      <a:pt x="3311" y="2590"/>
                      <a:pt x="3301" y="2587"/>
                      <a:pt x="3293" y="2579"/>
                    </a:cubicBezTo>
                    <a:cubicBezTo>
                      <a:pt x="3115" y="2375"/>
                      <a:pt x="4085" y="1150"/>
                      <a:pt x="4442" y="767"/>
                    </a:cubicBezTo>
                    <a:cubicBezTo>
                      <a:pt x="4799" y="384"/>
                      <a:pt x="4774" y="27"/>
                      <a:pt x="4493" y="1"/>
                    </a:cubicBezTo>
                    <a:cubicBezTo>
                      <a:pt x="4491" y="1"/>
                      <a:pt x="4489" y="1"/>
                      <a:pt x="4487" y="1"/>
                    </a:cubicBez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1"/>
              <p:cNvSpPr/>
              <p:nvPr/>
            </p:nvSpPr>
            <p:spPr>
              <a:xfrm>
                <a:off x="2397614" y="1852559"/>
                <a:ext cx="712387" cy="651209"/>
              </a:xfrm>
              <a:custGeom>
                <a:avLst/>
                <a:gdLst/>
                <a:ahLst/>
                <a:cxnLst/>
                <a:rect l="l" t="t" r="r" b="b"/>
                <a:pathLst>
                  <a:path w="19423" h="17755" extrusionOk="0">
                    <a:moveTo>
                      <a:pt x="2757" y="0"/>
                    </a:moveTo>
                    <a:lnTo>
                      <a:pt x="0" y="6151"/>
                    </a:lnTo>
                    <a:cubicBezTo>
                      <a:pt x="0" y="6151"/>
                      <a:pt x="6611" y="17755"/>
                      <a:pt x="10261" y="17755"/>
                    </a:cubicBezTo>
                    <a:cubicBezTo>
                      <a:pt x="10420" y="17755"/>
                      <a:pt x="10573" y="17733"/>
                      <a:pt x="10720" y="17687"/>
                    </a:cubicBezTo>
                    <a:cubicBezTo>
                      <a:pt x="14242" y="16590"/>
                      <a:pt x="19423" y="11536"/>
                      <a:pt x="19423" y="11536"/>
                    </a:cubicBezTo>
                    <a:lnTo>
                      <a:pt x="15288" y="8244"/>
                    </a:lnTo>
                    <a:cubicBezTo>
                      <a:pt x="15288" y="8244"/>
                      <a:pt x="12198" y="11214"/>
                      <a:pt x="11007" y="11214"/>
                    </a:cubicBezTo>
                    <a:cubicBezTo>
                      <a:pt x="10969" y="11214"/>
                      <a:pt x="10932" y="11211"/>
                      <a:pt x="10898" y="11205"/>
                    </a:cubicBezTo>
                    <a:cubicBezTo>
                      <a:pt x="9801" y="10975"/>
                      <a:pt x="2757" y="0"/>
                      <a:pt x="27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1"/>
              <p:cNvSpPr/>
              <p:nvPr/>
            </p:nvSpPr>
            <p:spPr>
              <a:xfrm>
                <a:off x="1966070" y="1778434"/>
                <a:ext cx="628139" cy="877326"/>
              </a:xfrm>
              <a:custGeom>
                <a:avLst/>
                <a:gdLst/>
                <a:ahLst/>
                <a:cxnLst/>
                <a:rect l="l" t="t" r="r" b="b"/>
                <a:pathLst>
                  <a:path w="17126" h="23920" extrusionOk="0">
                    <a:moveTo>
                      <a:pt x="6865" y="1"/>
                    </a:moveTo>
                    <a:cubicBezTo>
                      <a:pt x="4585" y="1"/>
                      <a:pt x="2465" y="430"/>
                      <a:pt x="0" y="2966"/>
                    </a:cubicBezTo>
                    <a:lnTo>
                      <a:pt x="2016" y="8427"/>
                    </a:lnTo>
                    <a:cubicBezTo>
                      <a:pt x="2016" y="8427"/>
                      <a:pt x="1583" y="17207"/>
                      <a:pt x="766" y="20448"/>
                    </a:cubicBezTo>
                    <a:cubicBezTo>
                      <a:pt x="409" y="21929"/>
                      <a:pt x="2757" y="23920"/>
                      <a:pt x="2757" y="23920"/>
                    </a:cubicBezTo>
                    <a:cubicBezTo>
                      <a:pt x="2757" y="23920"/>
                      <a:pt x="14395" y="22975"/>
                      <a:pt x="14956" y="22567"/>
                    </a:cubicBezTo>
                    <a:cubicBezTo>
                      <a:pt x="15518" y="22158"/>
                      <a:pt x="17126" y="22669"/>
                      <a:pt x="16539" y="20831"/>
                    </a:cubicBezTo>
                    <a:cubicBezTo>
                      <a:pt x="15952" y="18994"/>
                      <a:pt x="15952" y="11950"/>
                      <a:pt x="15952" y="11950"/>
                    </a:cubicBezTo>
                    <a:lnTo>
                      <a:pt x="15543" y="4318"/>
                    </a:lnTo>
                    <a:cubicBezTo>
                      <a:pt x="15543" y="4318"/>
                      <a:pt x="15033" y="209"/>
                      <a:pt x="10005" y="107"/>
                    </a:cubicBezTo>
                    <a:cubicBezTo>
                      <a:pt x="8899" y="84"/>
                      <a:pt x="7866" y="1"/>
                      <a:pt x="68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1"/>
              <p:cNvSpPr/>
              <p:nvPr/>
            </p:nvSpPr>
            <p:spPr>
              <a:xfrm>
                <a:off x="2240342" y="1440562"/>
                <a:ext cx="309888" cy="284067"/>
              </a:xfrm>
              <a:custGeom>
                <a:avLst/>
                <a:gdLst/>
                <a:ahLst/>
                <a:cxnLst/>
                <a:rect l="l" t="t" r="r" b="b"/>
                <a:pathLst>
                  <a:path w="8449" h="7745" extrusionOk="0">
                    <a:moveTo>
                      <a:pt x="3462" y="0"/>
                    </a:moveTo>
                    <a:cubicBezTo>
                      <a:pt x="3313" y="0"/>
                      <a:pt x="3172" y="48"/>
                      <a:pt x="3063" y="157"/>
                    </a:cubicBezTo>
                    <a:lnTo>
                      <a:pt x="2706" y="310"/>
                    </a:lnTo>
                    <a:cubicBezTo>
                      <a:pt x="2484" y="141"/>
                      <a:pt x="2210" y="64"/>
                      <a:pt x="1929" y="64"/>
                    </a:cubicBezTo>
                    <a:cubicBezTo>
                      <a:pt x="1530" y="64"/>
                      <a:pt x="1116" y="219"/>
                      <a:pt x="817" y="488"/>
                    </a:cubicBezTo>
                    <a:cubicBezTo>
                      <a:pt x="307" y="922"/>
                      <a:pt x="77" y="1637"/>
                      <a:pt x="51" y="2326"/>
                    </a:cubicBezTo>
                    <a:cubicBezTo>
                      <a:pt x="0" y="2990"/>
                      <a:pt x="153" y="3679"/>
                      <a:pt x="332" y="4342"/>
                    </a:cubicBezTo>
                    <a:cubicBezTo>
                      <a:pt x="562" y="5338"/>
                      <a:pt x="792" y="6333"/>
                      <a:pt x="1021" y="7328"/>
                    </a:cubicBezTo>
                    <a:cubicBezTo>
                      <a:pt x="1047" y="7456"/>
                      <a:pt x="1072" y="7609"/>
                      <a:pt x="1200" y="7686"/>
                    </a:cubicBezTo>
                    <a:cubicBezTo>
                      <a:pt x="1254" y="7729"/>
                      <a:pt x="1321" y="7745"/>
                      <a:pt x="1393" y="7745"/>
                    </a:cubicBezTo>
                    <a:cubicBezTo>
                      <a:pt x="1491" y="7745"/>
                      <a:pt x="1596" y="7715"/>
                      <a:pt x="1685" y="7686"/>
                    </a:cubicBezTo>
                    <a:cubicBezTo>
                      <a:pt x="3829" y="6946"/>
                      <a:pt x="5998" y="6231"/>
                      <a:pt x="8142" y="5491"/>
                    </a:cubicBezTo>
                    <a:cubicBezTo>
                      <a:pt x="8244" y="5465"/>
                      <a:pt x="8372" y="5414"/>
                      <a:pt x="8397" y="5312"/>
                    </a:cubicBezTo>
                    <a:cubicBezTo>
                      <a:pt x="8448" y="5159"/>
                      <a:pt x="8321" y="5006"/>
                      <a:pt x="8168" y="4955"/>
                    </a:cubicBezTo>
                    <a:cubicBezTo>
                      <a:pt x="8040" y="4929"/>
                      <a:pt x="7887" y="4929"/>
                      <a:pt x="7734" y="4904"/>
                    </a:cubicBezTo>
                    <a:cubicBezTo>
                      <a:pt x="7300" y="4802"/>
                      <a:pt x="7121" y="4291"/>
                      <a:pt x="7019" y="3857"/>
                    </a:cubicBezTo>
                    <a:cubicBezTo>
                      <a:pt x="6917" y="3398"/>
                      <a:pt x="6815" y="2913"/>
                      <a:pt x="6406" y="2734"/>
                    </a:cubicBezTo>
                    <a:cubicBezTo>
                      <a:pt x="6228" y="2658"/>
                      <a:pt x="6024" y="2658"/>
                      <a:pt x="5819" y="2658"/>
                    </a:cubicBezTo>
                    <a:cubicBezTo>
                      <a:pt x="5641" y="2658"/>
                      <a:pt x="5462" y="2658"/>
                      <a:pt x="5309" y="2607"/>
                    </a:cubicBezTo>
                    <a:cubicBezTo>
                      <a:pt x="4901" y="2454"/>
                      <a:pt x="4696" y="2020"/>
                      <a:pt x="4569" y="1611"/>
                    </a:cubicBezTo>
                    <a:cubicBezTo>
                      <a:pt x="4467" y="1177"/>
                      <a:pt x="4416" y="744"/>
                      <a:pt x="4186" y="386"/>
                    </a:cubicBezTo>
                    <a:cubicBezTo>
                      <a:pt x="4022" y="156"/>
                      <a:pt x="3730" y="0"/>
                      <a:pt x="34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1"/>
              <p:cNvSpPr/>
              <p:nvPr/>
            </p:nvSpPr>
            <p:spPr>
              <a:xfrm>
                <a:off x="1825633" y="2610791"/>
                <a:ext cx="479338" cy="1313385"/>
              </a:xfrm>
              <a:custGeom>
                <a:avLst/>
                <a:gdLst/>
                <a:ahLst/>
                <a:cxnLst/>
                <a:rect l="l" t="t" r="r" b="b"/>
                <a:pathLst>
                  <a:path w="13069" h="35809" extrusionOk="0">
                    <a:moveTo>
                      <a:pt x="13068" y="0"/>
                    </a:moveTo>
                    <a:lnTo>
                      <a:pt x="5514" y="103"/>
                    </a:lnTo>
                    <a:cubicBezTo>
                      <a:pt x="5514" y="103"/>
                      <a:pt x="1" y="15799"/>
                      <a:pt x="767" y="19857"/>
                    </a:cubicBezTo>
                    <a:cubicBezTo>
                      <a:pt x="1532" y="23940"/>
                      <a:pt x="4825" y="35808"/>
                      <a:pt x="4825" y="35808"/>
                    </a:cubicBezTo>
                    <a:lnTo>
                      <a:pt x="11205" y="34149"/>
                    </a:lnTo>
                    <a:cubicBezTo>
                      <a:pt x="11205" y="34149"/>
                      <a:pt x="7479" y="21618"/>
                      <a:pt x="7913" y="19755"/>
                    </a:cubicBezTo>
                    <a:cubicBezTo>
                      <a:pt x="8347" y="17892"/>
                      <a:pt x="11767" y="7453"/>
                      <a:pt x="11767" y="7453"/>
                    </a:cubicBezTo>
                    <a:lnTo>
                      <a:pt x="130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1"/>
              <p:cNvSpPr/>
              <p:nvPr/>
            </p:nvSpPr>
            <p:spPr>
              <a:xfrm>
                <a:off x="2197283" y="2606096"/>
                <a:ext cx="353865" cy="1318079"/>
              </a:xfrm>
              <a:custGeom>
                <a:avLst/>
                <a:gdLst/>
                <a:ahLst/>
                <a:cxnLst/>
                <a:rect l="l" t="t" r="r" b="b"/>
                <a:pathLst>
                  <a:path w="9648" h="35937" extrusionOk="0">
                    <a:moveTo>
                      <a:pt x="8652" y="1"/>
                    </a:moveTo>
                    <a:lnTo>
                      <a:pt x="0" y="205"/>
                    </a:lnTo>
                    <a:lnTo>
                      <a:pt x="3267" y="35936"/>
                    </a:lnTo>
                    <a:lnTo>
                      <a:pt x="9648" y="34813"/>
                    </a:lnTo>
                    <a:lnTo>
                      <a:pt x="9648" y="5054"/>
                    </a:lnTo>
                    <a:lnTo>
                      <a:pt x="8652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91"/>
              <p:cNvSpPr/>
              <p:nvPr/>
            </p:nvSpPr>
            <p:spPr>
              <a:xfrm>
                <a:off x="2138306" y="1362989"/>
                <a:ext cx="241558" cy="421278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11486" extrusionOk="0">
                    <a:moveTo>
                      <a:pt x="3395" y="0"/>
                    </a:moveTo>
                    <a:lnTo>
                      <a:pt x="0" y="2629"/>
                    </a:lnTo>
                    <a:lnTo>
                      <a:pt x="434" y="11383"/>
                    </a:lnTo>
                    <a:lnTo>
                      <a:pt x="4569" y="11485"/>
                    </a:lnTo>
                    <a:cubicBezTo>
                      <a:pt x="4492" y="11051"/>
                      <a:pt x="4671" y="9137"/>
                      <a:pt x="4671" y="9137"/>
                    </a:cubicBezTo>
                    <a:cubicBezTo>
                      <a:pt x="4671" y="9137"/>
                      <a:pt x="6381" y="8958"/>
                      <a:pt x="6483" y="7223"/>
                    </a:cubicBezTo>
                    <a:cubicBezTo>
                      <a:pt x="6585" y="5513"/>
                      <a:pt x="6483" y="1557"/>
                      <a:pt x="6483" y="1557"/>
                    </a:cubicBezTo>
                    <a:lnTo>
                      <a:pt x="3395" y="0"/>
                    </a:ln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91"/>
              <p:cNvSpPr/>
              <p:nvPr/>
            </p:nvSpPr>
            <p:spPr>
              <a:xfrm>
                <a:off x="2048447" y="1320700"/>
                <a:ext cx="362300" cy="201433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5492" extrusionOk="0">
                    <a:moveTo>
                      <a:pt x="5453" y="0"/>
                    </a:moveTo>
                    <a:cubicBezTo>
                      <a:pt x="5184" y="0"/>
                      <a:pt x="4957" y="30"/>
                      <a:pt x="4773" y="30"/>
                    </a:cubicBezTo>
                    <a:cubicBezTo>
                      <a:pt x="4160" y="30"/>
                      <a:pt x="1072" y="694"/>
                      <a:pt x="153" y="4292"/>
                    </a:cubicBezTo>
                    <a:cubicBezTo>
                      <a:pt x="102" y="4548"/>
                      <a:pt x="51" y="5186"/>
                      <a:pt x="0" y="5492"/>
                    </a:cubicBezTo>
                    <a:lnTo>
                      <a:pt x="2706" y="5109"/>
                    </a:lnTo>
                    <a:cubicBezTo>
                      <a:pt x="2706" y="5109"/>
                      <a:pt x="5488" y="4854"/>
                      <a:pt x="5972" y="2276"/>
                    </a:cubicBezTo>
                    <a:lnTo>
                      <a:pt x="8959" y="5109"/>
                    </a:lnTo>
                    <a:cubicBezTo>
                      <a:pt x="8959" y="5109"/>
                      <a:pt x="9877" y="3195"/>
                      <a:pt x="8218" y="1434"/>
                    </a:cubicBezTo>
                    <a:cubicBezTo>
                      <a:pt x="7038" y="181"/>
                      <a:pt x="6117" y="0"/>
                      <a:pt x="545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91"/>
              <p:cNvSpPr/>
              <p:nvPr/>
            </p:nvSpPr>
            <p:spPr>
              <a:xfrm>
                <a:off x="2347990" y="1517438"/>
                <a:ext cx="15001" cy="16872"/>
              </a:xfrm>
              <a:custGeom>
                <a:avLst/>
                <a:gdLst/>
                <a:ahLst/>
                <a:cxnLst/>
                <a:rect l="l" t="t" r="r" b="b"/>
                <a:pathLst>
                  <a:path w="409" h="460" extrusionOk="0">
                    <a:moveTo>
                      <a:pt x="205" y="0"/>
                    </a:moveTo>
                    <a:cubicBezTo>
                      <a:pt x="77" y="0"/>
                      <a:pt x="0" y="102"/>
                      <a:pt x="0" y="230"/>
                    </a:cubicBezTo>
                    <a:cubicBezTo>
                      <a:pt x="0" y="358"/>
                      <a:pt x="77" y="460"/>
                      <a:pt x="205" y="460"/>
                    </a:cubicBezTo>
                    <a:cubicBezTo>
                      <a:pt x="332" y="460"/>
                      <a:pt x="409" y="358"/>
                      <a:pt x="409" y="230"/>
                    </a:cubicBezTo>
                    <a:cubicBezTo>
                      <a:pt x="409" y="102"/>
                      <a:pt x="332" y="0"/>
                      <a:pt x="205" y="0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91"/>
              <p:cNvSpPr/>
              <p:nvPr/>
            </p:nvSpPr>
            <p:spPr>
              <a:xfrm>
                <a:off x="2339554" y="1507131"/>
                <a:ext cx="31873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67" extrusionOk="0">
                    <a:moveTo>
                      <a:pt x="460" y="1"/>
                    </a:moveTo>
                    <a:cubicBezTo>
                      <a:pt x="307" y="1"/>
                      <a:pt x="179" y="52"/>
                      <a:pt x="103" y="103"/>
                    </a:cubicBezTo>
                    <a:cubicBezTo>
                      <a:pt x="26" y="154"/>
                      <a:pt x="1" y="205"/>
                      <a:pt x="1" y="205"/>
                    </a:cubicBezTo>
                    <a:cubicBezTo>
                      <a:pt x="5" y="213"/>
                      <a:pt x="14" y="217"/>
                      <a:pt x="26" y="217"/>
                    </a:cubicBezTo>
                    <a:cubicBezTo>
                      <a:pt x="81" y="217"/>
                      <a:pt x="210" y="150"/>
                      <a:pt x="372" y="150"/>
                    </a:cubicBezTo>
                    <a:cubicBezTo>
                      <a:pt x="392" y="150"/>
                      <a:pt x="413" y="151"/>
                      <a:pt x="435" y="154"/>
                    </a:cubicBezTo>
                    <a:cubicBezTo>
                      <a:pt x="631" y="154"/>
                      <a:pt x="772" y="266"/>
                      <a:pt x="840" y="266"/>
                    </a:cubicBezTo>
                    <a:cubicBezTo>
                      <a:pt x="852" y="266"/>
                      <a:pt x="861" y="263"/>
                      <a:pt x="868" y="256"/>
                    </a:cubicBezTo>
                    <a:cubicBezTo>
                      <a:pt x="868" y="256"/>
                      <a:pt x="843" y="205"/>
                      <a:pt x="792" y="128"/>
                    </a:cubicBezTo>
                    <a:cubicBezTo>
                      <a:pt x="715" y="77"/>
                      <a:pt x="588" y="1"/>
                      <a:pt x="460" y="1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91"/>
              <p:cNvSpPr/>
              <p:nvPr/>
            </p:nvSpPr>
            <p:spPr>
              <a:xfrm>
                <a:off x="2256260" y="1517438"/>
                <a:ext cx="15955" cy="1687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0" extrusionOk="0">
                    <a:moveTo>
                      <a:pt x="230" y="0"/>
                    </a:moveTo>
                    <a:cubicBezTo>
                      <a:pt x="102" y="0"/>
                      <a:pt x="0" y="102"/>
                      <a:pt x="0" y="230"/>
                    </a:cubicBezTo>
                    <a:cubicBezTo>
                      <a:pt x="0" y="358"/>
                      <a:pt x="102" y="460"/>
                      <a:pt x="230" y="460"/>
                    </a:cubicBezTo>
                    <a:cubicBezTo>
                      <a:pt x="332" y="460"/>
                      <a:pt x="434" y="358"/>
                      <a:pt x="434" y="230"/>
                    </a:cubicBezTo>
                    <a:cubicBezTo>
                      <a:pt x="434" y="102"/>
                      <a:pt x="332" y="0"/>
                      <a:pt x="230" y="0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91"/>
              <p:cNvSpPr/>
              <p:nvPr/>
            </p:nvSpPr>
            <p:spPr>
              <a:xfrm>
                <a:off x="2245954" y="1507131"/>
                <a:ext cx="31873" cy="979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67" extrusionOk="0">
                    <a:moveTo>
                      <a:pt x="434" y="1"/>
                    </a:moveTo>
                    <a:cubicBezTo>
                      <a:pt x="307" y="1"/>
                      <a:pt x="179" y="52"/>
                      <a:pt x="103" y="103"/>
                    </a:cubicBezTo>
                    <a:cubicBezTo>
                      <a:pt x="26" y="154"/>
                      <a:pt x="0" y="205"/>
                      <a:pt x="0" y="205"/>
                    </a:cubicBezTo>
                    <a:cubicBezTo>
                      <a:pt x="5" y="213"/>
                      <a:pt x="14" y="217"/>
                      <a:pt x="26" y="217"/>
                    </a:cubicBezTo>
                    <a:cubicBezTo>
                      <a:pt x="81" y="217"/>
                      <a:pt x="210" y="150"/>
                      <a:pt x="372" y="150"/>
                    </a:cubicBezTo>
                    <a:cubicBezTo>
                      <a:pt x="392" y="150"/>
                      <a:pt x="413" y="151"/>
                      <a:pt x="434" y="154"/>
                    </a:cubicBezTo>
                    <a:cubicBezTo>
                      <a:pt x="631" y="154"/>
                      <a:pt x="772" y="266"/>
                      <a:pt x="824" y="266"/>
                    </a:cubicBezTo>
                    <a:cubicBezTo>
                      <a:pt x="833" y="266"/>
                      <a:pt x="839" y="263"/>
                      <a:pt x="843" y="256"/>
                    </a:cubicBezTo>
                    <a:cubicBezTo>
                      <a:pt x="868" y="256"/>
                      <a:pt x="843" y="205"/>
                      <a:pt x="766" y="128"/>
                    </a:cubicBezTo>
                    <a:cubicBezTo>
                      <a:pt x="715" y="77"/>
                      <a:pt x="587" y="1"/>
                      <a:pt x="434" y="1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91"/>
              <p:cNvSpPr/>
              <p:nvPr/>
            </p:nvSpPr>
            <p:spPr>
              <a:xfrm>
                <a:off x="2304931" y="1514613"/>
                <a:ext cx="25307" cy="76803"/>
              </a:xfrm>
              <a:custGeom>
                <a:avLst/>
                <a:gdLst/>
                <a:ahLst/>
                <a:cxnLst/>
                <a:rect l="l" t="t" r="r" b="b"/>
                <a:pathLst>
                  <a:path w="690" h="2094" extrusionOk="0">
                    <a:moveTo>
                      <a:pt x="26" y="1"/>
                    </a:moveTo>
                    <a:cubicBezTo>
                      <a:pt x="0" y="1"/>
                      <a:pt x="179" y="588"/>
                      <a:pt x="383" y="1277"/>
                    </a:cubicBezTo>
                    <a:cubicBezTo>
                      <a:pt x="434" y="1455"/>
                      <a:pt x="485" y="1609"/>
                      <a:pt x="536" y="1762"/>
                    </a:cubicBezTo>
                    <a:cubicBezTo>
                      <a:pt x="562" y="1838"/>
                      <a:pt x="587" y="1915"/>
                      <a:pt x="587" y="1966"/>
                    </a:cubicBezTo>
                    <a:cubicBezTo>
                      <a:pt x="562" y="1991"/>
                      <a:pt x="511" y="2017"/>
                      <a:pt x="460" y="2017"/>
                    </a:cubicBezTo>
                    <a:cubicBezTo>
                      <a:pt x="230" y="2043"/>
                      <a:pt x="77" y="2043"/>
                      <a:pt x="77" y="2068"/>
                    </a:cubicBezTo>
                    <a:cubicBezTo>
                      <a:pt x="77" y="2094"/>
                      <a:pt x="230" y="2094"/>
                      <a:pt x="460" y="2094"/>
                    </a:cubicBezTo>
                    <a:lnTo>
                      <a:pt x="562" y="2068"/>
                    </a:lnTo>
                    <a:cubicBezTo>
                      <a:pt x="587" y="2068"/>
                      <a:pt x="638" y="2043"/>
                      <a:pt x="664" y="1991"/>
                    </a:cubicBezTo>
                    <a:cubicBezTo>
                      <a:pt x="689" y="1889"/>
                      <a:pt x="664" y="1813"/>
                      <a:pt x="638" y="1736"/>
                    </a:cubicBezTo>
                    <a:cubicBezTo>
                      <a:pt x="587" y="1583"/>
                      <a:pt x="536" y="1430"/>
                      <a:pt x="485" y="1251"/>
                    </a:cubicBezTo>
                    <a:cubicBezTo>
                      <a:pt x="256" y="562"/>
                      <a:pt x="51" y="1"/>
                      <a:pt x="26" y="1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91"/>
              <p:cNvSpPr/>
              <p:nvPr/>
            </p:nvSpPr>
            <p:spPr>
              <a:xfrm>
                <a:off x="2217859" y="1581073"/>
                <a:ext cx="49661" cy="26261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716" extrusionOk="0">
                    <a:moveTo>
                      <a:pt x="664" y="1"/>
                    </a:moveTo>
                    <a:cubicBezTo>
                      <a:pt x="307" y="26"/>
                      <a:pt x="1" y="205"/>
                      <a:pt x="26" y="409"/>
                    </a:cubicBezTo>
                    <a:cubicBezTo>
                      <a:pt x="26" y="588"/>
                      <a:pt x="307" y="715"/>
                      <a:pt x="664" y="715"/>
                    </a:cubicBezTo>
                    <a:lnTo>
                      <a:pt x="690" y="715"/>
                    </a:lnTo>
                    <a:cubicBezTo>
                      <a:pt x="1047" y="715"/>
                      <a:pt x="1328" y="562"/>
                      <a:pt x="1328" y="384"/>
                    </a:cubicBezTo>
                    <a:cubicBezTo>
                      <a:pt x="1353" y="179"/>
                      <a:pt x="1073" y="1"/>
                      <a:pt x="690" y="1"/>
                    </a:cubicBezTo>
                    <a:close/>
                  </a:path>
                </a:pathLst>
              </a:custGeom>
              <a:solidFill>
                <a:srgbClr val="F5AE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91"/>
              <p:cNvSpPr/>
              <p:nvPr/>
            </p:nvSpPr>
            <p:spPr>
              <a:xfrm>
                <a:off x="2274049" y="1597871"/>
                <a:ext cx="46837" cy="25491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695" extrusionOk="0">
                    <a:moveTo>
                      <a:pt x="116" y="0"/>
                    </a:moveTo>
                    <a:cubicBezTo>
                      <a:pt x="113" y="0"/>
                      <a:pt x="125" y="9"/>
                      <a:pt x="153" y="28"/>
                    </a:cubicBezTo>
                    <a:cubicBezTo>
                      <a:pt x="153" y="28"/>
                      <a:pt x="0" y="436"/>
                      <a:pt x="511" y="640"/>
                    </a:cubicBezTo>
                    <a:cubicBezTo>
                      <a:pt x="598" y="679"/>
                      <a:pt x="680" y="695"/>
                      <a:pt x="755" y="695"/>
                    </a:cubicBezTo>
                    <a:cubicBezTo>
                      <a:pt x="1076" y="695"/>
                      <a:pt x="1276" y="411"/>
                      <a:pt x="1276" y="411"/>
                    </a:cubicBezTo>
                    <a:cubicBezTo>
                      <a:pt x="852" y="411"/>
                      <a:pt x="135" y="0"/>
                      <a:pt x="116" y="0"/>
                    </a:cubicBezTo>
                    <a:close/>
                  </a:path>
                </a:pathLst>
              </a:custGeom>
              <a:solidFill>
                <a:srgbClr val="F3F0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91"/>
              <p:cNvSpPr/>
              <p:nvPr/>
            </p:nvSpPr>
            <p:spPr>
              <a:xfrm>
                <a:off x="2228165" y="1670016"/>
                <a:ext cx="81461" cy="44086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1202" extrusionOk="0">
                    <a:moveTo>
                      <a:pt x="1" y="0"/>
                    </a:moveTo>
                    <a:cubicBezTo>
                      <a:pt x="1" y="1"/>
                      <a:pt x="491" y="1202"/>
                      <a:pt x="2096" y="1202"/>
                    </a:cubicBezTo>
                    <a:cubicBezTo>
                      <a:pt x="2129" y="1202"/>
                      <a:pt x="2162" y="1201"/>
                      <a:pt x="2195" y="1200"/>
                    </a:cubicBezTo>
                    <a:lnTo>
                      <a:pt x="2221" y="766"/>
                    </a:lnTo>
                    <a:lnTo>
                      <a:pt x="2221" y="766"/>
                    </a:lnTo>
                    <a:cubicBezTo>
                      <a:pt x="2221" y="766"/>
                      <a:pt x="2217" y="766"/>
                      <a:pt x="2209" y="766"/>
                    </a:cubicBezTo>
                    <a:cubicBezTo>
                      <a:pt x="2085" y="766"/>
                      <a:pt x="1031" y="744"/>
                      <a:pt x="1" y="0"/>
                    </a:cubicBezTo>
                    <a:close/>
                  </a:path>
                </a:pathLst>
              </a:custGeom>
              <a:solidFill>
                <a:srgbClr val="F29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91"/>
              <p:cNvSpPr/>
              <p:nvPr/>
            </p:nvSpPr>
            <p:spPr>
              <a:xfrm>
                <a:off x="2264659" y="1393615"/>
                <a:ext cx="130205" cy="106988"/>
              </a:xfrm>
              <a:custGeom>
                <a:avLst/>
                <a:gdLst/>
                <a:ahLst/>
                <a:cxnLst/>
                <a:rect l="l" t="t" r="r" b="b"/>
                <a:pathLst>
                  <a:path w="3550" h="2917" extrusionOk="0">
                    <a:moveTo>
                      <a:pt x="857" y="0"/>
                    </a:moveTo>
                    <a:cubicBezTo>
                      <a:pt x="601" y="0"/>
                      <a:pt x="317" y="26"/>
                      <a:pt x="1" y="84"/>
                    </a:cubicBezTo>
                    <a:cubicBezTo>
                      <a:pt x="1" y="84"/>
                      <a:pt x="613" y="1283"/>
                      <a:pt x="333" y="2202"/>
                    </a:cubicBezTo>
                    <a:lnTo>
                      <a:pt x="3038" y="2917"/>
                    </a:lnTo>
                    <a:cubicBezTo>
                      <a:pt x="3038" y="2917"/>
                      <a:pt x="3549" y="0"/>
                      <a:pt x="85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91"/>
              <p:cNvSpPr/>
              <p:nvPr/>
            </p:nvSpPr>
            <p:spPr>
              <a:xfrm>
                <a:off x="2033446" y="1508085"/>
                <a:ext cx="119862" cy="251828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6866" extrusionOk="0">
                    <a:moveTo>
                      <a:pt x="3115" y="0"/>
                    </a:moveTo>
                    <a:lnTo>
                      <a:pt x="409" y="102"/>
                    </a:lnTo>
                    <a:cubicBezTo>
                      <a:pt x="409" y="102"/>
                      <a:pt x="1" y="6151"/>
                      <a:pt x="3268" y="6866"/>
                    </a:cubicBezTo>
                    <a:lnTo>
                      <a:pt x="3115" y="0"/>
                    </a:ln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91"/>
              <p:cNvSpPr/>
              <p:nvPr/>
            </p:nvSpPr>
            <p:spPr>
              <a:xfrm>
                <a:off x="1794751" y="1371205"/>
                <a:ext cx="359513" cy="388708"/>
              </a:xfrm>
              <a:custGeom>
                <a:avLst/>
                <a:gdLst/>
                <a:ahLst/>
                <a:cxnLst/>
                <a:rect l="l" t="t" r="r" b="b"/>
                <a:pathLst>
                  <a:path w="9802" h="10598" extrusionOk="0">
                    <a:moveTo>
                      <a:pt x="8397" y="0"/>
                    </a:moveTo>
                    <a:cubicBezTo>
                      <a:pt x="7459" y="0"/>
                      <a:pt x="6551" y="159"/>
                      <a:pt x="5871" y="771"/>
                    </a:cubicBezTo>
                    <a:cubicBezTo>
                      <a:pt x="5258" y="1307"/>
                      <a:pt x="4875" y="2150"/>
                      <a:pt x="4110" y="2379"/>
                    </a:cubicBezTo>
                    <a:cubicBezTo>
                      <a:pt x="3907" y="2452"/>
                      <a:pt x="3694" y="2473"/>
                      <a:pt x="3477" y="2473"/>
                    </a:cubicBezTo>
                    <a:cubicBezTo>
                      <a:pt x="3176" y="2473"/>
                      <a:pt x="2867" y="2432"/>
                      <a:pt x="2568" y="2432"/>
                    </a:cubicBezTo>
                    <a:cubicBezTo>
                      <a:pt x="2324" y="2432"/>
                      <a:pt x="2086" y="2459"/>
                      <a:pt x="1864" y="2558"/>
                    </a:cubicBezTo>
                    <a:cubicBezTo>
                      <a:pt x="1124" y="2915"/>
                      <a:pt x="868" y="3196"/>
                      <a:pt x="690" y="3987"/>
                    </a:cubicBezTo>
                    <a:cubicBezTo>
                      <a:pt x="664" y="4038"/>
                      <a:pt x="639" y="4115"/>
                      <a:pt x="639" y="4191"/>
                    </a:cubicBezTo>
                    <a:cubicBezTo>
                      <a:pt x="1" y="6259"/>
                      <a:pt x="996" y="8505"/>
                      <a:pt x="3012" y="9321"/>
                    </a:cubicBezTo>
                    <a:cubicBezTo>
                      <a:pt x="4799" y="10011"/>
                      <a:pt x="6968" y="10495"/>
                      <a:pt x="9776" y="10598"/>
                    </a:cubicBezTo>
                    <a:lnTo>
                      <a:pt x="9801" y="82"/>
                    </a:lnTo>
                    <a:cubicBezTo>
                      <a:pt x="9342" y="40"/>
                      <a:pt x="8865" y="0"/>
                      <a:pt x="83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91"/>
              <p:cNvSpPr/>
              <p:nvPr/>
            </p:nvSpPr>
            <p:spPr>
              <a:xfrm>
                <a:off x="2170142" y="1604143"/>
                <a:ext cx="720823" cy="443321"/>
              </a:xfrm>
              <a:custGeom>
                <a:avLst/>
                <a:gdLst/>
                <a:ahLst/>
                <a:cxnLst/>
                <a:rect l="l" t="t" r="r" b="b"/>
                <a:pathLst>
                  <a:path w="19653" h="12087" extrusionOk="0">
                    <a:moveTo>
                      <a:pt x="8203" y="0"/>
                    </a:moveTo>
                    <a:cubicBezTo>
                      <a:pt x="7064" y="0"/>
                      <a:pt x="5764" y="591"/>
                      <a:pt x="4390" y="2307"/>
                    </a:cubicBezTo>
                    <a:cubicBezTo>
                      <a:pt x="0" y="7845"/>
                      <a:pt x="6738" y="9862"/>
                      <a:pt x="6738" y="9862"/>
                    </a:cubicBezTo>
                    <a:cubicBezTo>
                      <a:pt x="7609" y="8620"/>
                      <a:pt x="8337" y="7990"/>
                      <a:pt x="9128" y="7990"/>
                    </a:cubicBezTo>
                    <a:cubicBezTo>
                      <a:pt x="9589" y="7990"/>
                      <a:pt x="10072" y="8204"/>
                      <a:pt x="10617" y="8636"/>
                    </a:cubicBezTo>
                    <a:cubicBezTo>
                      <a:pt x="11843" y="9606"/>
                      <a:pt x="10771" y="11520"/>
                      <a:pt x="10771" y="11520"/>
                    </a:cubicBezTo>
                    <a:cubicBezTo>
                      <a:pt x="11787" y="11929"/>
                      <a:pt x="12706" y="12087"/>
                      <a:pt x="13521" y="12087"/>
                    </a:cubicBezTo>
                    <a:cubicBezTo>
                      <a:pt x="16266" y="12087"/>
                      <a:pt x="17815" y="10295"/>
                      <a:pt x="17815" y="10295"/>
                    </a:cubicBezTo>
                    <a:cubicBezTo>
                      <a:pt x="19652" y="6824"/>
                      <a:pt x="14676" y="4196"/>
                      <a:pt x="14676" y="4196"/>
                    </a:cubicBezTo>
                    <a:cubicBezTo>
                      <a:pt x="14676" y="4196"/>
                      <a:pt x="14102" y="5361"/>
                      <a:pt x="13128" y="5361"/>
                    </a:cubicBezTo>
                    <a:cubicBezTo>
                      <a:pt x="12958" y="5361"/>
                      <a:pt x="12776" y="5325"/>
                      <a:pt x="12583" y="5242"/>
                    </a:cubicBezTo>
                    <a:cubicBezTo>
                      <a:pt x="11256" y="4706"/>
                      <a:pt x="12455" y="2894"/>
                      <a:pt x="12455" y="2894"/>
                    </a:cubicBezTo>
                    <a:cubicBezTo>
                      <a:pt x="12455" y="2894"/>
                      <a:pt x="10724" y="0"/>
                      <a:pt x="820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91"/>
              <p:cNvSpPr/>
              <p:nvPr/>
            </p:nvSpPr>
            <p:spPr>
              <a:xfrm>
                <a:off x="2377955" y="1717256"/>
                <a:ext cx="50578" cy="57804"/>
              </a:xfrm>
              <a:custGeom>
                <a:avLst/>
                <a:gdLst/>
                <a:ahLst/>
                <a:cxnLst/>
                <a:rect l="l" t="t" r="r" b="b"/>
                <a:pathLst>
                  <a:path w="1379" h="1576" extrusionOk="0">
                    <a:moveTo>
                      <a:pt x="1295" y="1"/>
                    </a:moveTo>
                    <a:cubicBezTo>
                      <a:pt x="1180" y="1"/>
                      <a:pt x="825" y="244"/>
                      <a:pt x="511" y="627"/>
                    </a:cubicBezTo>
                    <a:cubicBezTo>
                      <a:pt x="153" y="1086"/>
                      <a:pt x="0" y="1545"/>
                      <a:pt x="77" y="1571"/>
                    </a:cubicBezTo>
                    <a:cubicBezTo>
                      <a:pt x="81" y="1574"/>
                      <a:pt x="87" y="1576"/>
                      <a:pt x="92" y="1576"/>
                    </a:cubicBezTo>
                    <a:cubicBezTo>
                      <a:pt x="182" y="1576"/>
                      <a:pt x="405" y="1214"/>
                      <a:pt x="740" y="831"/>
                    </a:cubicBezTo>
                    <a:cubicBezTo>
                      <a:pt x="1072" y="397"/>
                      <a:pt x="1378" y="65"/>
                      <a:pt x="1327" y="14"/>
                    </a:cubicBezTo>
                    <a:cubicBezTo>
                      <a:pt x="1321" y="5"/>
                      <a:pt x="1310" y="1"/>
                      <a:pt x="1295" y="1"/>
                    </a:cubicBez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91"/>
              <p:cNvSpPr/>
              <p:nvPr/>
            </p:nvSpPr>
            <p:spPr>
              <a:xfrm>
                <a:off x="2333025" y="1720557"/>
                <a:ext cx="748918" cy="416620"/>
              </a:xfrm>
              <a:custGeom>
                <a:avLst/>
                <a:gdLst/>
                <a:ahLst/>
                <a:cxnLst/>
                <a:rect l="l" t="t" r="r" b="b"/>
                <a:pathLst>
                  <a:path w="20419" h="11359" extrusionOk="0">
                    <a:moveTo>
                      <a:pt x="0" y="1"/>
                    </a:moveTo>
                    <a:lnTo>
                      <a:pt x="18198" y="11358"/>
                    </a:lnTo>
                    <a:lnTo>
                      <a:pt x="20418" y="10975"/>
                    </a:lnTo>
                    <a:lnTo>
                      <a:pt x="13552" y="6739"/>
                    </a:lnTo>
                    <a:lnTo>
                      <a:pt x="2246" y="205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91"/>
              <p:cNvSpPr/>
              <p:nvPr/>
            </p:nvSpPr>
            <p:spPr>
              <a:xfrm>
                <a:off x="3049110" y="2123091"/>
                <a:ext cx="191016" cy="144179"/>
              </a:xfrm>
              <a:custGeom>
                <a:avLst/>
                <a:gdLst/>
                <a:ahLst/>
                <a:cxnLst/>
                <a:rect l="l" t="t" r="r" b="b"/>
                <a:pathLst>
                  <a:path w="5208" h="3931" extrusionOk="0">
                    <a:moveTo>
                      <a:pt x="894" y="0"/>
                    </a:moveTo>
                    <a:lnTo>
                      <a:pt x="256" y="1378"/>
                    </a:lnTo>
                    <a:cubicBezTo>
                      <a:pt x="256" y="1378"/>
                      <a:pt x="1" y="1914"/>
                      <a:pt x="307" y="2042"/>
                    </a:cubicBezTo>
                    <a:cubicBezTo>
                      <a:pt x="613" y="2195"/>
                      <a:pt x="4314" y="3931"/>
                      <a:pt x="4314" y="3931"/>
                    </a:cubicBezTo>
                    <a:cubicBezTo>
                      <a:pt x="4314" y="3931"/>
                      <a:pt x="5207" y="1991"/>
                      <a:pt x="5080" y="1736"/>
                    </a:cubicBezTo>
                    <a:cubicBezTo>
                      <a:pt x="4952" y="1506"/>
                      <a:pt x="894" y="0"/>
                      <a:pt x="8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91"/>
              <p:cNvSpPr/>
              <p:nvPr/>
            </p:nvSpPr>
            <p:spPr>
              <a:xfrm>
                <a:off x="3058463" y="2174513"/>
                <a:ext cx="32826" cy="46214"/>
              </a:xfrm>
              <a:custGeom>
                <a:avLst/>
                <a:gdLst/>
                <a:ahLst/>
                <a:cxnLst/>
                <a:rect l="l" t="t" r="r" b="b"/>
                <a:pathLst>
                  <a:path w="895" h="1260" extrusionOk="0">
                    <a:moveTo>
                      <a:pt x="806" y="0"/>
                    </a:moveTo>
                    <a:cubicBezTo>
                      <a:pt x="722" y="0"/>
                      <a:pt x="528" y="248"/>
                      <a:pt x="333" y="589"/>
                    </a:cubicBezTo>
                    <a:cubicBezTo>
                      <a:pt x="154" y="921"/>
                      <a:pt x="1" y="1202"/>
                      <a:pt x="78" y="1253"/>
                    </a:cubicBezTo>
                    <a:cubicBezTo>
                      <a:pt x="82" y="1257"/>
                      <a:pt x="89" y="1260"/>
                      <a:pt x="97" y="1260"/>
                    </a:cubicBezTo>
                    <a:cubicBezTo>
                      <a:pt x="176" y="1260"/>
                      <a:pt x="403" y="1041"/>
                      <a:pt x="588" y="717"/>
                    </a:cubicBezTo>
                    <a:cubicBezTo>
                      <a:pt x="818" y="359"/>
                      <a:pt x="894" y="28"/>
                      <a:pt x="818" y="2"/>
                    </a:cubicBezTo>
                    <a:cubicBezTo>
                      <a:pt x="814" y="1"/>
                      <a:pt x="810" y="0"/>
                      <a:pt x="806" y="0"/>
                    </a:cubicBez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91"/>
              <p:cNvSpPr/>
              <p:nvPr/>
            </p:nvSpPr>
            <p:spPr>
              <a:xfrm>
                <a:off x="3094993" y="2201618"/>
                <a:ext cx="28132" cy="38805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058" extrusionOk="0">
                    <a:moveTo>
                      <a:pt x="678" y="1"/>
                    </a:moveTo>
                    <a:cubicBezTo>
                      <a:pt x="613" y="1"/>
                      <a:pt x="423" y="176"/>
                      <a:pt x="256" y="463"/>
                    </a:cubicBezTo>
                    <a:cubicBezTo>
                      <a:pt x="77" y="743"/>
                      <a:pt x="0" y="1024"/>
                      <a:pt x="77" y="1050"/>
                    </a:cubicBezTo>
                    <a:cubicBezTo>
                      <a:pt x="85" y="1055"/>
                      <a:pt x="94" y="1057"/>
                      <a:pt x="104" y="1057"/>
                    </a:cubicBezTo>
                    <a:cubicBezTo>
                      <a:pt x="191" y="1057"/>
                      <a:pt x="351" y="867"/>
                      <a:pt x="511" y="616"/>
                    </a:cubicBezTo>
                    <a:cubicBezTo>
                      <a:pt x="689" y="335"/>
                      <a:pt x="766" y="54"/>
                      <a:pt x="689" y="3"/>
                    </a:cubicBezTo>
                    <a:cubicBezTo>
                      <a:pt x="686" y="2"/>
                      <a:pt x="682" y="1"/>
                      <a:pt x="678" y="1"/>
                    </a:cubicBez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91"/>
              <p:cNvSpPr/>
              <p:nvPr/>
            </p:nvSpPr>
            <p:spPr>
              <a:xfrm>
                <a:off x="3130570" y="2224834"/>
                <a:ext cx="30919" cy="40639"/>
              </a:xfrm>
              <a:custGeom>
                <a:avLst/>
                <a:gdLst/>
                <a:ahLst/>
                <a:cxnLst/>
                <a:rect l="l" t="t" r="r" b="b"/>
                <a:pathLst>
                  <a:path w="843" h="1108" extrusionOk="0">
                    <a:moveTo>
                      <a:pt x="738" y="0"/>
                    </a:moveTo>
                    <a:cubicBezTo>
                      <a:pt x="647" y="0"/>
                      <a:pt x="464" y="193"/>
                      <a:pt x="281" y="468"/>
                    </a:cubicBezTo>
                    <a:cubicBezTo>
                      <a:pt x="102" y="774"/>
                      <a:pt x="0" y="1055"/>
                      <a:pt x="51" y="1106"/>
                    </a:cubicBezTo>
                    <a:cubicBezTo>
                      <a:pt x="56" y="1107"/>
                      <a:pt x="60" y="1108"/>
                      <a:pt x="65" y="1108"/>
                    </a:cubicBezTo>
                    <a:cubicBezTo>
                      <a:pt x="151" y="1108"/>
                      <a:pt x="344" y="911"/>
                      <a:pt x="536" y="646"/>
                    </a:cubicBezTo>
                    <a:cubicBezTo>
                      <a:pt x="740" y="340"/>
                      <a:pt x="842" y="59"/>
                      <a:pt x="766" y="8"/>
                    </a:cubicBezTo>
                    <a:cubicBezTo>
                      <a:pt x="758" y="3"/>
                      <a:pt x="749" y="0"/>
                      <a:pt x="738" y="0"/>
                    </a:cubicBez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91"/>
              <p:cNvSpPr/>
              <p:nvPr/>
            </p:nvSpPr>
            <p:spPr>
              <a:xfrm>
                <a:off x="3109041" y="2102405"/>
                <a:ext cx="24354" cy="37888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033" extrusionOk="0">
                    <a:moveTo>
                      <a:pt x="575" y="1"/>
                    </a:moveTo>
                    <a:cubicBezTo>
                      <a:pt x="498" y="1"/>
                      <a:pt x="375" y="220"/>
                      <a:pt x="230" y="462"/>
                    </a:cubicBezTo>
                    <a:cubicBezTo>
                      <a:pt x="102" y="743"/>
                      <a:pt x="0" y="973"/>
                      <a:pt x="51" y="1024"/>
                    </a:cubicBezTo>
                    <a:cubicBezTo>
                      <a:pt x="60" y="1029"/>
                      <a:pt x="70" y="1032"/>
                      <a:pt x="82" y="1032"/>
                    </a:cubicBezTo>
                    <a:cubicBezTo>
                      <a:pt x="174" y="1032"/>
                      <a:pt x="349" y="861"/>
                      <a:pt x="485" y="590"/>
                    </a:cubicBezTo>
                    <a:cubicBezTo>
                      <a:pt x="638" y="309"/>
                      <a:pt x="664" y="28"/>
                      <a:pt x="587" y="3"/>
                    </a:cubicBezTo>
                    <a:cubicBezTo>
                      <a:pt x="583" y="1"/>
                      <a:pt x="579" y="1"/>
                      <a:pt x="575" y="1"/>
                    </a:cubicBez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91"/>
              <p:cNvSpPr/>
              <p:nvPr/>
            </p:nvSpPr>
            <p:spPr>
              <a:xfrm>
                <a:off x="3148359" y="2112712"/>
                <a:ext cx="24354" cy="38585"/>
              </a:xfrm>
              <a:custGeom>
                <a:avLst/>
                <a:gdLst/>
                <a:ahLst/>
                <a:cxnLst/>
                <a:rect l="l" t="t" r="r" b="b"/>
                <a:pathLst>
                  <a:path w="664" h="1052" extrusionOk="0">
                    <a:moveTo>
                      <a:pt x="577" y="0"/>
                    </a:moveTo>
                    <a:cubicBezTo>
                      <a:pt x="516" y="0"/>
                      <a:pt x="349" y="197"/>
                      <a:pt x="204" y="462"/>
                    </a:cubicBezTo>
                    <a:cubicBezTo>
                      <a:pt x="51" y="743"/>
                      <a:pt x="0" y="1023"/>
                      <a:pt x="77" y="1049"/>
                    </a:cubicBezTo>
                    <a:cubicBezTo>
                      <a:pt x="82" y="1051"/>
                      <a:pt x="87" y="1051"/>
                      <a:pt x="92" y="1051"/>
                    </a:cubicBezTo>
                    <a:cubicBezTo>
                      <a:pt x="176" y="1051"/>
                      <a:pt x="340" y="876"/>
                      <a:pt x="460" y="590"/>
                    </a:cubicBezTo>
                    <a:cubicBezTo>
                      <a:pt x="613" y="309"/>
                      <a:pt x="664" y="54"/>
                      <a:pt x="587" y="3"/>
                    </a:cubicBezTo>
                    <a:cubicBezTo>
                      <a:pt x="584" y="1"/>
                      <a:pt x="581" y="0"/>
                      <a:pt x="577" y="0"/>
                    </a:cubicBez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91"/>
              <p:cNvSpPr/>
              <p:nvPr/>
            </p:nvSpPr>
            <p:spPr>
              <a:xfrm>
                <a:off x="3182028" y="2132334"/>
                <a:ext cx="19696" cy="32056"/>
              </a:xfrm>
              <a:custGeom>
                <a:avLst/>
                <a:gdLst/>
                <a:ahLst/>
                <a:cxnLst/>
                <a:rect l="l" t="t" r="r" b="b"/>
                <a:pathLst>
                  <a:path w="537" h="874" extrusionOk="0">
                    <a:moveTo>
                      <a:pt x="442" y="1"/>
                    </a:moveTo>
                    <a:cubicBezTo>
                      <a:pt x="362" y="1"/>
                      <a:pt x="223" y="148"/>
                      <a:pt x="129" y="361"/>
                    </a:cubicBezTo>
                    <a:cubicBezTo>
                      <a:pt x="26" y="616"/>
                      <a:pt x="1" y="820"/>
                      <a:pt x="78" y="871"/>
                    </a:cubicBezTo>
                    <a:cubicBezTo>
                      <a:pt x="82" y="873"/>
                      <a:pt x="88" y="874"/>
                      <a:pt x="93" y="874"/>
                    </a:cubicBezTo>
                    <a:cubicBezTo>
                      <a:pt x="173" y="874"/>
                      <a:pt x="314" y="703"/>
                      <a:pt x="409" y="488"/>
                    </a:cubicBezTo>
                    <a:cubicBezTo>
                      <a:pt x="511" y="259"/>
                      <a:pt x="537" y="29"/>
                      <a:pt x="460" y="3"/>
                    </a:cubicBezTo>
                    <a:cubicBezTo>
                      <a:pt x="455" y="2"/>
                      <a:pt x="449" y="1"/>
                      <a:pt x="442" y="1"/>
                    </a:cubicBez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91"/>
              <p:cNvSpPr/>
              <p:nvPr/>
            </p:nvSpPr>
            <p:spPr>
              <a:xfrm>
                <a:off x="2542709" y="1751109"/>
                <a:ext cx="107685" cy="104274"/>
              </a:xfrm>
              <a:custGeom>
                <a:avLst/>
                <a:gdLst/>
                <a:ahLst/>
                <a:cxnLst/>
                <a:rect l="l" t="t" r="r" b="b"/>
                <a:pathLst>
                  <a:path w="2936" h="2843" extrusionOk="0">
                    <a:moveTo>
                      <a:pt x="482" y="1"/>
                    </a:moveTo>
                    <a:cubicBezTo>
                      <a:pt x="389" y="1"/>
                      <a:pt x="276" y="34"/>
                      <a:pt x="179" y="112"/>
                    </a:cubicBezTo>
                    <a:cubicBezTo>
                      <a:pt x="77" y="189"/>
                      <a:pt x="0" y="367"/>
                      <a:pt x="0" y="520"/>
                    </a:cubicBezTo>
                    <a:cubicBezTo>
                      <a:pt x="26" y="699"/>
                      <a:pt x="102" y="852"/>
                      <a:pt x="230" y="980"/>
                    </a:cubicBezTo>
                    <a:cubicBezTo>
                      <a:pt x="485" y="1235"/>
                      <a:pt x="791" y="1363"/>
                      <a:pt x="1123" y="1490"/>
                    </a:cubicBezTo>
                    <a:cubicBezTo>
                      <a:pt x="1608" y="1694"/>
                      <a:pt x="2067" y="1847"/>
                      <a:pt x="2348" y="2103"/>
                    </a:cubicBezTo>
                    <a:cubicBezTo>
                      <a:pt x="2609" y="2340"/>
                      <a:pt x="2738" y="2599"/>
                      <a:pt x="2796" y="2758"/>
                    </a:cubicBezTo>
                    <a:lnTo>
                      <a:pt x="2796" y="2758"/>
                    </a:lnTo>
                    <a:cubicBezTo>
                      <a:pt x="2727" y="2778"/>
                      <a:pt x="2680" y="2797"/>
                      <a:pt x="2680" y="2817"/>
                    </a:cubicBezTo>
                    <a:cubicBezTo>
                      <a:pt x="2680" y="2817"/>
                      <a:pt x="2757" y="2843"/>
                      <a:pt x="2884" y="2843"/>
                    </a:cubicBezTo>
                    <a:lnTo>
                      <a:pt x="2935" y="2843"/>
                    </a:lnTo>
                    <a:lnTo>
                      <a:pt x="2935" y="2792"/>
                    </a:lnTo>
                    <a:cubicBezTo>
                      <a:pt x="2935" y="2588"/>
                      <a:pt x="2833" y="2230"/>
                      <a:pt x="2501" y="1924"/>
                    </a:cubicBezTo>
                    <a:cubicBezTo>
                      <a:pt x="2195" y="1618"/>
                      <a:pt x="1710" y="1414"/>
                      <a:pt x="1225" y="1209"/>
                    </a:cubicBezTo>
                    <a:cubicBezTo>
                      <a:pt x="919" y="1082"/>
                      <a:pt x="613" y="980"/>
                      <a:pt x="408" y="801"/>
                    </a:cubicBezTo>
                    <a:cubicBezTo>
                      <a:pt x="230" y="622"/>
                      <a:pt x="204" y="367"/>
                      <a:pt x="332" y="265"/>
                    </a:cubicBezTo>
                    <a:cubicBezTo>
                      <a:pt x="386" y="200"/>
                      <a:pt x="444" y="177"/>
                      <a:pt x="498" y="177"/>
                    </a:cubicBezTo>
                    <a:cubicBezTo>
                      <a:pt x="571" y="177"/>
                      <a:pt x="634" y="221"/>
                      <a:pt x="664" y="265"/>
                    </a:cubicBezTo>
                    <a:cubicBezTo>
                      <a:pt x="715" y="367"/>
                      <a:pt x="715" y="418"/>
                      <a:pt x="740" y="444"/>
                    </a:cubicBezTo>
                    <a:cubicBezTo>
                      <a:pt x="740" y="444"/>
                      <a:pt x="817" y="367"/>
                      <a:pt x="766" y="214"/>
                    </a:cubicBezTo>
                    <a:cubicBezTo>
                      <a:pt x="740" y="137"/>
                      <a:pt x="689" y="61"/>
                      <a:pt x="562" y="10"/>
                    </a:cubicBezTo>
                    <a:cubicBezTo>
                      <a:pt x="537" y="4"/>
                      <a:pt x="511" y="1"/>
                      <a:pt x="482" y="1"/>
                    </a:cubicBez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91"/>
              <p:cNvSpPr/>
              <p:nvPr/>
            </p:nvSpPr>
            <p:spPr>
              <a:xfrm>
                <a:off x="2485602" y="1855456"/>
                <a:ext cx="142309" cy="78013"/>
              </a:xfrm>
              <a:custGeom>
                <a:avLst/>
                <a:gdLst/>
                <a:ahLst/>
                <a:cxnLst/>
                <a:rect l="l" t="t" r="r" b="b"/>
                <a:pathLst>
                  <a:path w="3880" h="2127" extrusionOk="0">
                    <a:moveTo>
                      <a:pt x="667" y="1"/>
                    </a:moveTo>
                    <a:cubicBezTo>
                      <a:pt x="512" y="1"/>
                      <a:pt x="366" y="40"/>
                      <a:pt x="255" y="125"/>
                    </a:cubicBezTo>
                    <a:cubicBezTo>
                      <a:pt x="0" y="304"/>
                      <a:pt x="26" y="585"/>
                      <a:pt x="77" y="712"/>
                    </a:cubicBezTo>
                    <a:cubicBezTo>
                      <a:pt x="153" y="866"/>
                      <a:pt x="255" y="866"/>
                      <a:pt x="255" y="866"/>
                    </a:cubicBezTo>
                    <a:cubicBezTo>
                      <a:pt x="281" y="840"/>
                      <a:pt x="204" y="789"/>
                      <a:pt x="179" y="687"/>
                    </a:cubicBezTo>
                    <a:cubicBezTo>
                      <a:pt x="179" y="585"/>
                      <a:pt x="204" y="381"/>
                      <a:pt x="358" y="304"/>
                    </a:cubicBezTo>
                    <a:cubicBezTo>
                      <a:pt x="429" y="263"/>
                      <a:pt x="513" y="243"/>
                      <a:pt x="604" y="243"/>
                    </a:cubicBezTo>
                    <a:cubicBezTo>
                      <a:pt x="740" y="243"/>
                      <a:pt x="893" y="289"/>
                      <a:pt x="1047" y="381"/>
                    </a:cubicBezTo>
                    <a:cubicBezTo>
                      <a:pt x="1276" y="534"/>
                      <a:pt x="1557" y="764"/>
                      <a:pt x="1838" y="993"/>
                    </a:cubicBezTo>
                    <a:cubicBezTo>
                      <a:pt x="2425" y="1427"/>
                      <a:pt x="2910" y="1810"/>
                      <a:pt x="3344" y="2091"/>
                    </a:cubicBezTo>
                    <a:cubicBezTo>
                      <a:pt x="3401" y="2114"/>
                      <a:pt x="3469" y="2126"/>
                      <a:pt x="3535" y="2126"/>
                    </a:cubicBezTo>
                    <a:cubicBezTo>
                      <a:pt x="3616" y="2126"/>
                      <a:pt x="3696" y="2107"/>
                      <a:pt x="3752" y="2065"/>
                    </a:cubicBezTo>
                    <a:cubicBezTo>
                      <a:pt x="3854" y="1989"/>
                      <a:pt x="3880" y="1835"/>
                      <a:pt x="3829" y="1759"/>
                    </a:cubicBezTo>
                    <a:cubicBezTo>
                      <a:pt x="3778" y="1682"/>
                      <a:pt x="3701" y="1657"/>
                      <a:pt x="3675" y="1657"/>
                    </a:cubicBezTo>
                    <a:cubicBezTo>
                      <a:pt x="3624" y="1682"/>
                      <a:pt x="3599" y="1708"/>
                      <a:pt x="3599" y="1708"/>
                    </a:cubicBezTo>
                    <a:cubicBezTo>
                      <a:pt x="3624" y="1733"/>
                      <a:pt x="3701" y="1708"/>
                      <a:pt x="3726" y="1810"/>
                    </a:cubicBezTo>
                    <a:cubicBezTo>
                      <a:pt x="3745" y="1866"/>
                      <a:pt x="3668" y="1950"/>
                      <a:pt x="3564" y="1950"/>
                    </a:cubicBezTo>
                    <a:cubicBezTo>
                      <a:pt x="3527" y="1950"/>
                      <a:pt x="3486" y="1939"/>
                      <a:pt x="3446" y="1912"/>
                    </a:cubicBezTo>
                    <a:cubicBezTo>
                      <a:pt x="3114" y="1631"/>
                      <a:pt x="2578" y="1197"/>
                      <a:pt x="2016" y="738"/>
                    </a:cubicBezTo>
                    <a:cubicBezTo>
                      <a:pt x="1710" y="534"/>
                      <a:pt x="1481" y="304"/>
                      <a:pt x="1174" y="125"/>
                    </a:cubicBezTo>
                    <a:cubicBezTo>
                      <a:pt x="1015" y="46"/>
                      <a:pt x="836" y="1"/>
                      <a:pt x="667" y="1"/>
                    </a:cubicBez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1"/>
              <p:cNvSpPr/>
              <p:nvPr/>
            </p:nvSpPr>
            <p:spPr>
              <a:xfrm>
                <a:off x="2163577" y="1652007"/>
                <a:ext cx="592598" cy="542240"/>
              </a:xfrm>
              <a:custGeom>
                <a:avLst/>
                <a:gdLst/>
                <a:ahLst/>
                <a:cxnLst/>
                <a:rect l="l" t="t" r="r" b="b"/>
                <a:pathLst>
                  <a:path w="16157" h="14784" extrusionOk="0">
                    <a:moveTo>
                      <a:pt x="15295" y="0"/>
                    </a:moveTo>
                    <a:cubicBezTo>
                      <a:pt x="15291" y="0"/>
                      <a:pt x="15288" y="2"/>
                      <a:pt x="15288" y="7"/>
                    </a:cubicBezTo>
                    <a:cubicBezTo>
                      <a:pt x="15288" y="7"/>
                      <a:pt x="15365" y="58"/>
                      <a:pt x="15493" y="185"/>
                    </a:cubicBezTo>
                    <a:cubicBezTo>
                      <a:pt x="15637" y="306"/>
                      <a:pt x="15804" y="449"/>
                      <a:pt x="16037" y="657"/>
                    </a:cubicBezTo>
                    <a:lnTo>
                      <a:pt x="16037" y="657"/>
                    </a:lnTo>
                    <a:cubicBezTo>
                      <a:pt x="14067" y="2423"/>
                      <a:pt x="8265" y="7848"/>
                      <a:pt x="1378" y="14333"/>
                    </a:cubicBezTo>
                    <a:lnTo>
                      <a:pt x="1378" y="14333"/>
                    </a:lnTo>
                    <a:cubicBezTo>
                      <a:pt x="1355" y="14305"/>
                      <a:pt x="1330" y="14276"/>
                      <a:pt x="1302" y="14248"/>
                    </a:cubicBezTo>
                    <a:cubicBezTo>
                      <a:pt x="1001" y="13832"/>
                      <a:pt x="701" y="13415"/>
                      <a:pt x="400" y="13018"/>
                    </a:cubicBezTo>
                    <a:lnTo>
                      <a:pt x="400" y="13018"/>
                    </a:lnTo>
                    <a:cubicBezTo>
                      <a:pt x="4548" y="9402"/>
                      <a:pt x="8239" y="6191"/>
                      <a:pt x="10950" y="3860"/>
                    </a:cubicBezTo>
                    <a:cubicBezTo>
                      <a:pt x="12277" y="2686"/>
                      <a:pt x="13349" y="1742"/>
                      <a:pt x="14140" y="1053"/>
                    </a:cubicBezTo>
                    <a:cubicBezTo>
                      <a:pt x="14497" y="721"/>
                      <a:pt x="14778" y="466"/>
                      <a:pt x="14982" y="287"/>
                    </a:cubicBezTo>
                    <a:cubicBezTo>
                      <a:pt x="15186" y="109"/>
                      <a:pt x="15288" y="7"/>
                      <a:pt x="15288" y="7"/>
                    </a:cubicBezTo>
                    <a:cubicBezTo>
                      <a:pt x="15288" y="3"/>
                      <a:pt x="15287" y="2"/>
                      <a:pt x="15284" y="2"/>
                    </a:cubicBezTo>
                    <a:cubicBezTo>
                      <a:pt x="15261" y="2"/>
                      <a:pt x="15161" y="80"/>
                      <a:pt x="14982" y="236"/>
                    </a:cubicBezTo>
                    <a:cubicBezTo>
                      <a:pt x="14778" y="415"/>
                      <a:pt x="14472" y="645"/>
                      <a:pt x="14114" y="951"/>
                    </a:cubicBezTo>
                    <a:cubicBezTo>
                      <a:pt x="13349" y="1614"/>
                      <a:pt x="12251" y="2533"/>
                      <a:pt x="10899" y="3656"/>
                    </a:cubicBezTo>
                    <a:cubicBezTo>
                      <a:pt x="8142" y="6004"/>
                      <a:pt x="4339" y="9246"/>
                      <a:pt x="103" y="12870"/>
                    </a:cubicBezTo>
                    <a:lnTo>
                      <a:pt x="0" y="12946"/>
                    </a:lnTo>
                    <a:lnTo>
                      <a:pt x="77" y="13074"/>
                    </a:lnTo>
                    <a:cubicBezTo>
                      <a:pt x="409" y="13508"/>
                      <a:pt x="741" y="13967"/>
                      <a:pt x="1072" y="14427"/>
                    </a:cubicBezTo>
                    <a:cubicBezTo>
                      <a:pt x="1123" y="14503"/>
                      <a:pt x="1200" y="14580"/>
                      <a:pt x="1251" y="14656"/>
                    </a:cubicBezTo>
                    <a:lnTo>
                      <a:pt x="1328" y="14784"/>
                    </a:lnTo>
                    <a:lnTo>
                      <a:pt x="1455" y="14682"/>
                    </a:lnTo>
                    <a:cubicBezTo>
                      <a:pt x="8448" y="8097"/>
                      <a:pt x="14293" y="2508"/>
                      <a:pt x="16131" y="696"/>
                    </a:cubicBezTo>
                    <a:lnTo>
                      <a:pt x="16156" y="645"/>
                    </a:lnTo>
                    <a:lnTo>
                      <a:pt x="16131" y="619"/>
                    </a:lnTo>
                    <a:cubicBezTo>
                      <a:pt x="15850" y="415"/>
                      <a:pt x="15646" y="262"/>
                      <a:pt x="15493" y="134"/>
                    </a:cubicBezTo>
                    <a:cubicBezTo>
                      <a:pt x="15387" y="50"/>
                      <a:pt x="15316" y="0"/>
                      <a:pt x="15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1"/>
              <p:cNvSpPr/>
              <p:nvPr/>
            </p:nvSpPr>
            <p:spPr>
              <a:xfrm>
                <a:off x="2071847" y="2127749"/>
                <a:ext cx="112343" cy="9459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579" extrusionOk="0">
                    <a:moveTo>
                      <a:pt x="2706" y="1"/>
                    </a:moveTo>
                    <a:lnTo>
                      <a:pt x="0" y="2119"/>
                    </a:lnTo>
                    <a:lnTo>
                      <a:pt x="230" y="2579"/>
                    </a:lnTo>
                    <a:lnTo>
                      <a:pt x="3063" y="486"/>
                    </a:lnTo>
                    <a:lnTo>
                      <a:pt x="2706" y="1"/>
                    </a:lnTo>
                    <a:close/>
                  </a:path>
                </a:pathLst>
              </a:custGeom>
              <a:solidFill>
                <a:srgbClr val="283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1"/>
              <p:cNvSpPr/>
              <p:nvPr/>
            </p:nvSpPr>
            <p:spPr>
              <a:xfrm>
                <a:off x="2011917" y="2100938"/>
                <a:ext cx="289312" cy="251534"/>
              </a:xfrm>
              <a:custGeom>
                <a:avLst/>
                <a:gdLst/>
                <a:ahLst/>
                <a:cxnLst/>
                <a:rect l="l" t="t" r="r" b="b"/>
                <a:pathLst>
                  <a:path w="7888" h="6858" extrusionOk="0">
                    <a:moveTo>
                      <a:pt x="52" y="3310"/>
                    </a:moveTo>
                    <a:lnTo>
                      <a:pt x="1" y="3361"/>
                    </a:lnTo>
                    <a:lnTo>
                      <a:pt x="1" y="3361"/>
                    </a:lnTo>
                    <a:lnTo>
                      <a:pt x="52" y="3320"/>
                    </a:lnTo>
                    <a:lnTo>
                      <a:pt x="52" y="3310"/>
                    </a:lnTo>
                    <a:close/>
                    <a:moveTo>
                      <a:pt x="3114" y="0"/>
                    </a:moveTo>
                    <a:cubicBezTo>
                      <a:pt x="2969" y="0"/>
                      <a:pt x="2814" y="111"/>
                      <a:pt x="2783" y="298"/>
                    </a:cubicBezTo>
                    <a:cubicBezTo>
                      <a:pt x="2757" y="528"/>
                      <a:pt x="2579" y="911"/>
                      <a:pt x="2425" y="1191"/>
                    </a:cubicBezTo>
                    <a:cubicBezTo>
                      <a:pt x="2298" y="1421"/>
                      <a:pt x="2145" y="1625"/>
                      <a:pt x="1966" y="1804"/>
                    </a:cubicBezTo>
                    <a:cubicBezTo>
                      <a:pt x="1226" y="2467"/>
                      <a:pt x="741" y="2774"/>
                      <a:pt x="741" y="2774"/>
                    </a:cubicBezTo>
                    <a:lnTo>
                      <a:pt x="52" y="3320"/>
                    </a:lnTo>
                    <a:lnTo>
                      <a:pt x="256" y="6857"/>
                    </a:lnTo>
                    <a:cubicBezTo>
                      <a:pt x="256" y="6857"/>
                      <a:pt x="4212" y="6015"/>
                      <a:pt x="5667" y="5734"/>
                    </a:cubicBezTo>
                    <a:cubicBezTo>
                      <a:pt x="7071" y="5505"/>
                      <a:pt x="7045" y="5377"/>
                      <a:pt x="6968" y="5198"/>
                    </a:cubicBezTo>
                    <a:cubicBezTo>
                      <a:pt x="6934" y="5106"/>
                      <a:pt x="6788" y="5074"/>
                      <a:pt x="6588" y="5074"/>
                    </a:cubicBezTo>
                    <a:cubicBezTo>
                      <a:pt x="6123" y="5074"/>
                      <a:pt x="5364" y="5249"/>
                      <a:pt x="5025" y="5249"/>
                    </a:cubicBezTo>
                    <a:cubicBezTo>
                      <a:pt x="4866" y="5249"/>
                      <a:pt x="4800" y="5210"/>
                      <a:pt x="4901" y="5096"/>
                    </a:cubicBezTo>
                    <a:cubicBezTo>
                      <a:pt x="5309" y="4637"/>
                      <a:pt x="7862" y="4484"/>
                      <a:pt x="7683" y="4050"/>
                    </a:cubicBezTo>
                    <a:cubicBezTo>
                      <a:pt x="7626" y="3910"/>
                      <a:pt x="7434" y="3858"/>
                      <a:pt x="7174" y="3858"/>
                    </a:cubicBezTo>
                    <a:cubicBezTo>
                      <a:pt x="6387" y="3858"/>
                      <a:pt x="4978" y="4343"/>
                      <a:pt x="4825" y="4382"/>
                    </a:cubicBezTo>
                    <a:cubicBezTo>
                      <a:pt x="4802" y="4390"/>
                      <a:pt x="4781" y="4394"/>
                      <a:pt x="4761" y="4394"/>
                    </a:cubicBezTo>
                    <a:cubicBezTo>
                      <a:pt x="4601" y="4394"/>
                      <a:pt x="4538" y="4146"/>
                      <a:pt x="4697" y="4101"/>
                    </a:cubicBezTo>
                    <a:cubicBezTo>
                      <a:pt x="4978" y="4050"/>
                      <a:pt x="7887" y="3335"/>
                      <a:pt x="7658" y="2774"/>
                    </a:cubicBezTo>
                    <a:cubicBezTo>
                      <a:pt x="7613" y="2666"/>
                      <a:pt x="7517" y="2631"/>
                      <a:pt x="7411" y="2631"/>
                    </a:cubicBezTo>
                    <a:cubicBezTo>
                      <a:pt x="7218" y="2631"/>
                      <a:pt x="6994" y="2748"/>
                      <a:pt x="6994" y="2748"/>
                    </a:cubicBezTo>
                    <a:cubicBezTo>
                      <a:pt x="6994" y="2748"/>
                      <a:pt x="4992" y="3383"/>
                      <a:pt x="4399" y="3383"/>
                    </a:cubicBezTo>
                    <a:cubicBezTo>
                      <a:pt x="4309" y="3383"/>
                      <a:pt x="4251" y="3369"/>
                      <a:pt x="4238" y="3335"/>
                    </a:cubicBezTo>
                    <a:cubicBezTo>
                      <a:pt x="4135" y="3054"/>
                      <a:pt x="5692" y="2493"/>
                      <a:pt x="6228" y="2365"/>
                    </a:cubicBezTo>
                    <a:cubicBezTo>
                      <a:pt x="6739" y="2212"/>
                      <a:pt x="6892" y="1906"/>
                      <a:pt x="6637" y="1727"/>
                    </a:cubicBezTo>
                    <a:cubicBezTo>
                      <a:pt x="6613" y="1710"/>
                      <a:pt x="6564" y="1703"/>
                      <a:pt x="6495" y="1703"/>
                    </a:cubicBezTo>
                    <a:cubicBezTo>
                      <a:pt x="6040" y="1703"/>
                      <a:pt x="4732" y="2028"/>
                      <a:pt x="4289" y="2161"/>
                    </a:cubicBezTo>
                    <a:cubicBezTo>
                      <a:pt x="3986" y="2262"/>
                      <a:pt x="3400" y="2452"/>
                      <a:pt x="3037" y="2452"/>
                    </a:cubicBezTo>
                    <a:cubicBezTo>
                      <a:pt x="2757" y="2452"/>
                      <a:pt x="2611" y="2338"/>
                      <a:pt x="2834" y="1982"/>
                    </a:cubicBezTo>
                    <a:cubicBezTo>
                      <a:pt x="3370" y="1191"/>
                      <a:pt x="3472" y="375"/>
                      <a:pt x="3344" y="145"/>
                    </a:cubicBezTo>
                    <a:cubicBezTo>
                      <a:pt x="3295" y="45"/>
                      <a:pt x="3206" y="0"/>
                      <a:pt x="3114" y="0"/>
                    </a:cubicBez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1"/>
              <p:cNvSpPr/>
              <p:nvPr/>
            </p:nvSpPr>
            <p:spPr>
              <a:xfrm>
                <a:off x="1498950" y="1822593"/>
                <a:ext cx="568245" cy="623738"/>
              </a:xfrm>
              <a:custGeom>
                <a:avLst/>
                <a:gdLst/>
                <a:ahLst/>
                <a:cxnLst/>
                <a:rect l="l" t="t" r="r" b="b"/>
                <a:pathLst>
                  <a:path w="15493" h="17006" extrusionOk="0">
                    <a:moveTo>
                      <a:pt x="14855" y="1"/>
                    </a:moveTo>
                    <a:cubicBezTo>
                      <a:pt x="14855" y="1"/>
                      <a:pt x="0" y="8704"/>
                      <a:pt x="2655" y="15748"/>
                    </a:cubicBezTo>
                    <a:cubicBezTo>
                      <a:pt x="2997" y="16671"/>
                      <a:pt x="4115" y="17005"/>
                      <a:pt x="5558" y="17005"/>
                    </a:cubicBezTo>
                    <a:cubicBezTo>
                      <a:pt x="9383" y="17005"/>
                      <a:pt x="15493" y="14650"/>
                      <a:pt x="15493" y="14650"/>
                    </a:cubicBezTo>
                    <a:lnTo>
                      <a:pt x="14293" y="10261"/>
                    </a:lnTo>
                    <a:cubicBezTo>
                      <a:pt x="14293" y="10261"/>
                      <a:pt x="10602" y="11225"/>
                      <a:pt x="9387" y="11225"/>
                    </a:cubicBezTo>
                    <a:cubicBezTo>
                      <a:pt x="9176" y="11225"/>
                      <a:pt x="9040" y="11196"/>
                      <a:pt x="9010" y="11128"/>
                    </a:cubicBezTo>
                    <a:cubicBezTo>
                      <a:pt x="8806" y="10694"/>
                      <a:pt x="15416" y="6892"/>
                      <a:pt x="15416" y="6892"/>
                    </a:cubicBezTo>
                    <a:lnTo>
                      <a:pt x="1485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1"/>
              <p:cNvSpPr/>
              <p:nvPr/>
            </p:nvSpPr>
            <p:spPr>
              <a:xfrm>
                <a:off x="2232860" y="2613578"/>
                <a:ext cx="17825" cy="338937"/>
              </a:xfrm>
              <a:custGeom>
                <a:avLst/>
                <a:gdLst/>
                <a:ahLst/>
                <a:cxnLst/>
                <a:rect l="l" t="t" r="r" b="b"/>
                <a:pathLst>
                  <a:path w="486" h="9241" extrusionOk="0">
                    <a:moveTo>
                      <a:pt x="255" y="1"/>
                    </a:moveTo>
                    <a:cubicBezTo>
                      <a:pt x="230" y="1"/>
                      <a:pt x="204" y="511"/>
                      <a:pt x="204" y="1354"/>
                    </a:cubicBezTo>
                    <a:cubicBezTo>
                      <a:pt x="204" y="2170"/>
                      <a:pt x="204" y="3344"/>
                      <a:pt x="179" y="4621"/>
                    </a:cubicBezTo>
                    <a:cubicBezTo>
                      <a:pt x="153" y="5897"/>
                      <a:pt x="102" y="7045"/>
                      <a:pt x="51" y="7862"/>
                    </a:cubicBezTo>
                    <a:cubicBezTo>
                      <a:pt x="26" y="8704"/>
                      <a:pt x="0" y="9215"/>
                      <a:pt x="51" y="9240"/>
                    </a:cubicBezTo>
                    <a:cubicBezTo>
                      <a:pt x="102" y="9240"/>
                      <a:pt x="179" y="8730"/>
                      <a:pt x="281" y="7887"/>
                    </a:cubicBezTo>
                    <a:cubicBezTo>
                      <a:pt x="357" y="7045"/>
                      <a:pt x="434" y="5897"/>
                      <a:pt x="460" y="4621"/>
                    </a:cubicBezTo>
                    <a:cubicBezTo>
                      <a:pt x="485" y="3344"/>
                      <a:pt x="460" y="2170"/>
                      <a:pt x="408" y="1354"/>
                    </a:cubicBezTo>
                    <a:cubicBezTo>
                      <a:pt x="357" y="511"/>
                      <a:pt x="306" y="1"/>
                      <a:pt x="2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1"/>
              <p:cNvSpPr/>
              <p:nvPr/>
            </p:nvSpPr>
            <p:spPr>
              <a:xfrm>
                <a:off x="2379825" y="2612661"/>
                <a:ext cx="33707" cy="1288114"/>
              </a:xfrm>
              <a:custGeom>
                <a:avLst/>
                <a:gdLst/>
                <a:ahLst/>
                <a:cxnLst/>
                <a:rect l="l" t="t" r="r" b="b"/>
                <a:pathLst>
                  <a:path w="919" h="35120" extrusionOk="0">
                    <a:moveTo>
                      <a:pt x="77" y="0"/>
                    </a:moveTo>
                    <a:lnTo>
                      <a:pt x="77" y="0"/>
                    </a:lnTo>
                    <a:cubicBezTo>
                      <a:pt x="0" y="0"/>
                      <a:pt x="102" y="7861"/>
                      <a:pt x="306" y="17560"/>
                    </a:cubicBezTo>
                    <a:cubicBezTo>
                      <a:pt x="536" y="27258"/>
                      <a:pt x="766" y="35119"/>
                      <a:pt x="842" y="35119"/>
                    </a:cubicBezTo>
                    <a:cubicBezTo>
                      <a:pt x="919" y="35119"/>
                      <a:pt x="817" y="27258"/>
                      <a:pt x="613" y="17560"/>
                    </a:cubicBezTo>
                    <a:cubicBezTo>
                      <a:pt x="409" y="7861"/>
                      <a:pt x="179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1"/>
              <p:cNvSpPr/>
              <p:nvPr/>
            </p:nvSpPr>
            <p:spPr>
              <a:xfrm>
                <a:off x="1940800" y="2607967"/>
                <a:ext cx="238734" cy="1292809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35248" extrusionOk="0">
                    <a:moveTo>
                      <a:pt x="6508" y="1"/>
                    </a:moveTo>
                    <a:cubicBezTo>
                      <a:pt x="6483" y="1"/>
                      <a:pt x="6457" y="128"/>
                      <a:pt x="6381" y="358"/>
                    </a:cubicBezTo>
                    <a:cubicBezTo>
                      <a:pt x="6304" y="613"/>
                      <a:pt x="6253" y="971"/>
                      <a:pt x="6100" y="1405"/>
                    </a:cubicBezTo>
                    <a:cubicBezTo>
                      <a:pt x="5819" y="2298"/>
                      <a:pt x="5334" y="3574"/>
                      <a:pt x="4645" y="5105"/>
                    </a:cubicBezTo>
                    <a:cubicBezTo>
                      <a:pt x="3956" y="6637"/>
                      <a:pt x="3012" y="8398"/>
                      <a:pt x="2067" y="10440"/>
                    </a:cubicBezTo>
                    <a:cubicBezTo>
                      <a:pt x="1608" y="11460"/>
                      <a:pt x="1149" y="12532"/>
                      <a:pt x="791" y="13706"/>
                    </a:cubicBezTo>
                    <a:cubicBezTo>
                      <a:pt x="434" y="14855"/>
                      <a:pt x="153" y="16105"/>
                      <a:pt x="77" y="17407"/>
                    </a:cubicBezTo>
                    <a:cubicBezTo>
                      <a:pt x="0" y="18709"/>
                      <a:pt x="128" y="19985"/>
                      <a:pt x="357" y="21184"/>
                    </a:cubicBezTo>
                    <a:cubicBezTo>
                      <a:pt x="587" y="22384"/>
                      <a:pt x="919" y="23507"/>
                      <a:pt x="1276" y="24553"/>
                    </a:cubicBezTo>
                    <a:cubicBezTo>
                      <a:pt x="2016" y="26672"/>
                      <a:pt x="2833" y="28509"/>
                      <a:pt x="3420" y="30066"/>
                    </a:cubicBezTo>
                    <a:cubicBezTo>
                      <a:pt x="4033" y="31649"/>
                      <a:pt x="4467" y="32925"/>
                      <a:pt x="4696" y="33844"/>
                    </a:cubicBezTo>
                    <a:cubicBezTo>
                      <a:pt x="4824" y="34277"/>
                      <a:pt x="4900" y="34660"/>
                      <a:pt x="4951" y="34890"/>
                    </a:cubicBezTo>
                    <a:cubicBezTo>
                      <a:pt x="5028" y="35120"/>
                      <a:pt x="5054" y="35247"/>
                      <a:pt x="5054" y="35247"/>
                    </a:cubicBezTo>
                    <a:cubicBezTo>
                      <a:pt x="5079" y="35247"/>
                      <a:pt x="5054" y="35120"/>
                      <a:pt x="5028" y="34864"/>
                    </a:cubicBezTo>
                    <a:cubicBezTo>
                      <a:pt x="4977" y="34635"/>
                      <a:pt x="4926" y="34277"/>
                      <a:pt x="4798" y="33818"/>
                    </a:cubicBezTo>
                    <a:cubicBezTo>
                      <a:pt x="4594" y="32899"/>
                      <a:pt x="4211" y="31572"/>
                      <a:pt x="3624" y="29990"/>
                    </a:cubicBezTo>
                    <a:cubicBezTo>
                      <a:pt x="3037" y="28407"/>
                      <a:pt x="2272" y="26570"/>
                      <a:pt x="1531" y="24477"/>
                    </a:cubicBezTo>
                    <a:cubicBezTo>
                      <a:pt x="1200" y="23405"/>
                      <a:pt x="868" y="22307"/>
                      <a:pt x="638" y="21108"/>
                    </a:cubicBezTo>
                    <a:cubicBezTo>
                      <a:pt x="408" y="19934"/>
                      <a:pt x="306" y="18683"/>
                      <a:pt x="383" y="17433"/>
                    </a:cubicBezTo>
                    <a:cubicBezTo>
                      <a:pt x="434" y="16157"/>
                      <a:pt x="740" y="14931"/>
                      <a:pt x="1072" y="13783"/>
                    </a:cubicBezTo>
                    <a:cubicBezTo>
                      <a:pt x="1429" y="12634"/>
                      <a:pt x="1863" y="11563"/>
                      <a:pt x="2323" y="10542"/>
                    </a:cubicBezTo>
                    <a:cubicBezTo>
                      <a:pt x="3241" y="8525"/>
                      <a:pt x="4160" y="6739"/>
                      <a:pt x="4824" y="5182"/>
                    </a:cubicBezTo>
                    <a:cubicBezTo>
                      <a:pt x="5513" y="3651"/>
                      <a:pt x="5972" y="2349"/>
                      <a:pt x="6202" y="1430"/>
                    </a:cubicBezTo>
                    <a:cubicBezTo>
                      <a:pt x="6330" y="996"/>
                      <a:pt x="6381" y="613"/>
                      <a:pt x="6457" y="384"/>
                    </a:cubicBezTo>
                    <a:cubicBezTo>
                      <a:pt x="6483" y="128"/>
                      <a:pt x="6508" y="1"/>
                      <a:pt x="65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1"/>
              <p:cNvSpPr/>
              <p:nvPr/>
            </p:nvSpPr>
            <p:spPr>
              <a:xfrm>
                <a:off x="1967244" y="3977500"/>
                <a:ext cx="309631" cy="249150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6793" extrusionOk="0">
                    <a:moveTo>
                      <a:pt x="7650" y="0"/>
                    </a:moveTo>
                    <a:lnTo>
                      <a:pt x="2699" y="2042"/>
                    </a:lnTo>
                    <a:lnTo>
                      <a:pt x="3184" y="4441"/>
                    </a:lnTo>
                    <a:cubicBezTo>
                      <a:pt x="3184" y="4441"/>
                      <a:pt x="0" y="6792"/>
                      <a:pt x="758" y="6792"/>
                    </a:cubicBezTo>
                    <a:cubicBezTo>
                      <a:pt x="774" y="6792"/>
                      <a:pt x="791" y="6791"/>
                      <a:pt x="810" y="6789"/>
                    </a:cubicBezTo>
                    <a:cubicBezTo>
                      <a:pt x="1678" y="6712"/>
                      <a:pt x="7063" y="4160"/>
                      <a:pt x="8161" y="3624"/>
                    </a:cubicBezTo>
                    <a:lnTo>
                      <a:pt x="8442" y="3599"/>
                    </a:lnTo>
                    <a:lnTo>
                      <a:pt x="765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1"/>
              <p:cNvSpPr/>
              <p:nvPr/>
            </p:nvSpPr>
            <p:spPr>
              <a:xfrm>
                <a:off x="2181365" y="4026171"/>
                <a:ext cx="356689" cy="139228"/>
              </a:xfrm>
              <a:custGeom>
                <a:avLst/>
                <a:gdLst/>
                <a:ahLst/>
                <a:cxnLst/>
                <a:rect l="l" t="t" r="r" b="b"/>
                <a:pathLst>
                  <a:path w="9725" h="3796" extrusionOk="0">
                    <a:moveTo>
                      <a:pt x="4390" y="0"/>
                    </a:moveTo>
                    <a:lnTo>
                      <a:pt x="3956" y="2399"/>
                    </a:lnTo>
                    <a:cubicBezTo>
                      <a:pt x="3956" y="2399"/>
                      <a:pt x="0" y="3420"/>
                      <a:pt x="919" y="3701"/>
                    </a:cubicBezTo>
                    <a:cubicBezTo>
                      <a:pt x="1139" y="3770"/>
                      <a:pt x="1730" y="3796"/>
                      <a:pt x="2500" y="3796"/>
                    </a:cubicBezTo>
                    <a:cubicBezTo>
                      <a:pt x="4586" y="3796"/>
                      <a:pt x="7987" y="3604"/>
                      <a:pt x="8882" y="3548"/>
                    </a:cubicBezTo>
                    <a:lnTo>
                      <a:pt x="9163" y="3548"/>
                    </a:lnTo>
                    <a:lnTo>
                      <a:pt x="972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49" name="Google Shape;1349;p91"/>
          <p:cNvGrpSpPr/>
          <p:nvPr/>
        </p:nvGrpSpPr>
        <p:grpSpPr>
          <a:xfrm>
            <a:off x="2739531" y="842870"/>
            <a:ext cx="799025" cy="792963"/>
            <a:chOff x="5811998" y="451891"/>
            <a:chExt cx="1038100" cy="1030223"/>
          </a:xfrm>
        </p:grpSpPr>
        <p:sp>
          <p:nvSpPr>
            <p:cNvPr id="1350" name="Google Shape;1350;p91"/>
            <p:cNvSpPr/>
            <p:nvPr/>
          </p:nvSpPr>
          <p:spPr>
            <a:xfrm rot="-1854844">
              <a:off x="6151106" y="866549"/>
              <a:ext cx="616355" cy="492191"/>
            </a:xfrm>
            <a:custGeom>
              <a:avLst/>
              <a:gdLst/>
              <a:ahLst/>
              <a:cxnLst/>
              <a:rect l="l" t="t" r="r" b="b"/>
              <a:pathLst>
                <a:path w="16850" h="13454" extrusionOk="0">
                  <a:moveTo>
                    <a:pt x="11097" y="1067"/>
                  </a:moveTo>
                  <a:lnTo>
                    <a:pt x="15753" y="6772"/>
                  </a:lnTo>
                  <a:lnTo>
                    <a:pt x="14906" y="7462"/>
                  </a:lnTo>
                  <a:lnTo>
                    <a:pt x="10235" y="1756"/>
                  </a:lnTo>
                  <a:lnTo>
                    <a:pt x="11097" y="1067"/>
                  </a:lnTo>
                  <a:close/>
                  <a:moveTo>
                    <a:pt x="11364" y="1"/>
                  </a:moveTo>
                  <a:lnTo>
                    <a:pt x="10972" y="314"/>
                  </a:lnTo>
                  <a:lnTo>
                    <a:pt x="10659" y="565"/>
                  </a:lnTo>
                  <a:lnTo>
                    <a:pt x="9875" y="1208"/>
                  </a:lnTo>
                  <a:lnTo>
                    <a:pt x="9185" y="1772"/>
                  </a:lnTo>
                  <a:lnTo>
                    <a:pt x="4718" y="5409"/>
                  </a:lnTo>
                  <a:cubicBezTo>
                    <a:pt x="4640" y="4484"/>
                    <a:pt x="3997" y="3700"/>
                    <a:pt x="3010" y="3402"/>
                  </a:cubicBezTo>
                  <a:cubicBezTo>
                    <a:pt x="2773" y="3338"/>
                    <a:pt x="2536" y="3307"/>
                    <a:pt x="2306" y="3307"/>
                  </a:cubicBezTo>
                  <a:cubicBezTo>
                    <a:pt x="1364" y="3307"/>
                    <a:pt x="537" y="3825"/>
                    <a:pt x="298" y="4656"/>
                  </a:cubicBezTo>
                  <a:cubicBezTo>
                    <a:pt x="0" y="5691"/>
                    <a:pt x="721" y="6788"/>
                    <a:pt x="1912" y="7133"/>
                  </a:cubicBezTo>
                  <a:cubicBezTo>
                    <a:pt x="2154" y="7204"/>
                    <a:pt x="2397" y="7238"/>
                    <a:pt x="2634" y="7238"/>
                  </a:cubicBezTo>
                  <a:cubicBezTo>
                    <a:pt x="3179" y="7238"/>
                    <a:pt x="3688" y="7058"/>
                    <a:pt x="4060" y="6741"/>
                  </a:cubicBezTo>
                  <a:cubicBezTo>
                    <a:pt x="4107" y="6725"/>
                    <a:pt x="4154" y="6725"/>
                    <a:pt x="4201" y="6694"/>
                  </a:cubicBezTo>
                  <a:lnTo>
                    <a:pt x="9561" y="2321"/>
                  </a:lnTo>
                  <a:lnTo>
                    <a:pt x="14217" y="8026"/>
                  </a:lnTo>
                  <a:lnTo>
                    <a:pt x="9797" y="11631"/>
                  </a:lnTo>
                  <a:cubicBezTo>
                    <a:pt x="9718" y="10707"/>
                    <a:pt x="9076" y="9907"/>
                    <a:pt x="8072" y="9625"/>
                  </a:cubicBezTo>
                  <a:cubicBezTo>
                    <a:pt x="7831" y="9555"/>
                    <a:pt x="7589" y="9522"/>
                    <a:pt x="7353" y="9522"/>
                  </a:cubicBezTo>
                  <a:cubicBezTo>
                    <a:pt x="6424" y="9522"/>
                    <a:pt x="5598" y="10038"/>
                    <a:pt x="5361" y="10863"/>
                  </a:cubicBezTo>
                  <a:cubicBezTo>
                    <a:pt x="5063" y="11898"/>
                    <a:pt x="5784" y="13011"/>
                    <a:pt x="6991" y="13356"/>
                  </a:cubicBezTo>
                  <a:cubicBezTo>
                    <a:pt x="7232" y="13422"/>
                    <a:pt x="7474" y="13454"/>
                    <a:pt x="7709" y="13454"/>
                  </a:cubicBezTo>
                  <a:cubicBezTo>
                    <a:pt x="8255" y="13454"/>
                    <a:pt x="8766" y="13281"/>
                    <a:pt x="9138" y="12964"/>
                  </a:cubicBezTo>
                  <a:cubicBezTo>
                    <a:pt x="9185" y="12948"/>
                    <a:pt x="9232" y="12948"/>
                    <a:pt x="9264" y="12917"/>
                  </a:cubicBezTo>
                  <a:lnTo>
                    <a:pt x="14671" y="8512"/>
                  </a:lnTo>
                  <a:lnTo>
                    <a:pt x="15377" y="7932"/>
                  </a:lnTo>
                  <a:lnTo>
                    <a:pt x="16160" y="7305"/>
                  </a:lnTo>
                  <a:lnTo>
                    <a:pt x="16458" y="7039"/>
                  </a:lnTo>
                  <a:lnTo>
                    <a:pt x="16850" y="6725"/>
                  </a:lnTo>
                  <a:lnTo>
                    <a:pt x="1136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1"/>
            <p:cNvSpPr/>
            <p:nvPr/>
          </p:nvSpPr>
          <p:spPr>
            <a:xfrm rot="-8568972">
              <a:off x="5882857" y="499322"/>
              <a:ext cx="265947" cy="323895"/>
            </a:xfrm>
            <a:custGeom>
              <a:avLst/>
              <a:gdLst/>
              <a:ahLst/>
              <a:cxnLst/>
              <a:rect l="l" t="t" r="r" b="b"/>
              <a:pathLst>
                <a:path w="10189" h="12411" extrusionOk="0">
                  <a:moveTo>
                    <a:pt x="2288" y="9397"/>
                  </a:moveTo>
                  <a:cubicBezTo>
                    <a:pt x="2288" y="9397"/>
                    <a:pt x="2304" y="9429"/>
                    <a:pt x="2335" y="9491"/>
                  </a:cubicBezTo>
                  <a:cubicBezTo>
                    <a:pt x="2339" y="9497"/>
                    <a:pt x="2345" y="9503"/>
                    <a:pt x="2351" y="9509"/>
                  </a:cubicBezTo>
                  <a:lnTo>
                    <a:pt x="2351" y="9509"/>
                  </a:lnTo>
                  <a:cubicBezTo>
                    <a:pt x="2343" y="9491"/>
                    <a:pt x="2335" y="9476"/>
                    <a:pt x="2335" y="9460"/>
                  </a:cubicBezTo>
                  <a:cubicBezTo>
                    <a:pt x="2335" y="9397"/>
                    <a:pt x="2288" y="9397"/>
                    <a:pt x="2288" y="9397"/>
                  </a:cubicBezTo>
                  <a:close/>
                  <a:moveTo>
                    <a:pt x="2425" y="1"/>
                  </a:moveTo>
                  <a:cubicBezTo>
                    <a:pt x="1230" y="1"/>
                    <a:pt x="214" y="1048"/>
                    <a:pt x="94" y="2422"/>
                  </a:cubicBezTo>
                  <a:cubicBezTo>
                    <a:pt x="0" y="3394"/>
                    <a:pt x="392" y="4288"/>
                    <a:pt x="1019" y="4805"/>
                  </a:cubicBezTo>
                  <a:cubicBezTo>
                    <a:pt x="1395" y="5118"/>
                    <a:pt x="9028" y="11545"/>
                    <a:pt x="9028" y="11545"/>
                  </a:cubicBezTo>
                  <a:lnTo>
                    <a:pt x="8997" y="11545"/>
                  </a:lnTo>
                  <a:cubicBezTo>
                    <a:pt x="8997" y="11545"/>
                    <a:pt x="8469" y="11679"/>
                    <a:pt x="7859" y="11679"/>
                  </a:cubicBezTo>
                  <a:cubicBezTo>
                    <a:pt x="7719" y="11679"/>
                    <a:pt x="7574" y="11672"/>
                    <a:pt x="7430" y="11654"/>
                  </a:cubicBezTo>
                  <a:cubicBezTo>
                    <a:pt x="5376" y="11435"/>
                    <a:pt x="4467" y="10996"/>
                    <a:pt x="4044" y="10792"/>
                  </a:cubicBezTo>
                  <a:cubicBezTo>
                    <a:pt x="3856" y="10714"/>
                    <a:pt x="3401" y="10385"/>
                    <a:pt x="3260" y="10291"/>
                  </a:cubicBezTo>
                  <a:cubicBezTo>
                    <a:pt x="3104" y="10181"/>
                    <a:pt x="2978" y="10071"/>
                    <a:pt x="2884" y="9946"/>
                  </a:cubicBezTo>
                  <a:cubicBezTo>
                    <a:pt x="2774" y="9836"/>
                    <a:pt x="2618" y="9774"/>
                    <a:pt x="2555" y="9680"/>
                  </a:cubicBezTo>
                  <a:cubicBezTo>
                    <a:pt x="2500" y="9597"/>
                    <a:pt x="2397" y="9551"/>
                    <a:pt x="2351" y="9509"/>
                  </a:cubicBezTo>
                  <a:lnTo>
                    <a:pt x="2351" y="9509"/>
                  </a:lnTo>
                  <a:cubicBezTo>
                    <a:pt x="2359" y="9527"/>
                    <a:pt x="2367" y="9546"/>
                    <a:pt x="2367" y="9570"/>
                  </a:cubicBezTo>
                  <a:cubicBezTo>
                    <a:pt x="2367" y="9617"/>
                    <a:pt x="2383" y="9664"/>
                    <a:pt x="2383" y="9727"/>
                  </a:cubicBezTo>
                  <a:cubicBezTo>
                    <a:pt x="2398" y="9852"/>
                    <a:pt x="2445" y="10009"/>
                    <a:pt x="2492" y="10181"/>
                  </a:cubicBezTo>
                  <a:cubicBezTo>
                    <a:pt x="2555" y="10354"/>
                    <a:pt x="2649" y="10542"/>
                    <a:pt x="2774" y="10730"/>
                  </a:cubicBezTo>
                  <a:cubicBezTo>
                    <a:pt x="2900" y="10918"/>
                    <a:pt x="3072" y="11106"/>
                    <a:pt x="3260" y="11278"/>
                  </a:cubicBezTo>
                  <a:cubicBezTo>
                    <a:pt x="3464" y="11451"/>
                    <a:pt x="3683" y="11607"/>
                    <a:pt x="3934" y="11749"/>
                  </a:cubicBezTo>
                  <a:cubicBezTo>
                    <a:pt x="4420" y="12015"/>
                    <a:pt x="4984" y="12187"/>
                    <a:pt x="5549" y="12297"/>
                  </a:cubicBezTo>
                  <a:cubicBezTo>
                    <a:pt x="6021" y="12376"/>
                    <a:pt x="6494" y="12411"/>
                    <a:pt x="6939" y="12411"/>
                  </a:cubicBezTo>
                  <a:cubicBezTo>
                    <a:pt x="7025" y="12411"/>
                    <a:pt x="7111" y="12409"/>
                    <a:pt x="7195" y="12407"/>
                  </a:cubicBezTo>
                  <a:cubicBezTo>
                    <a:pt x="7727" y="12391"/>
                    <a:pt x="8433" y="12344"/>
                    <a:pt x="8840" y="12266"/>
                  </a:cubicBezTo>
                  <a:cubicBezTo>
                    <a:pt x="9326" y="12172"/>
                    <a:pt x="9922" y="12015"/>
                    <a:pt x="10047" y="11858"/>
                  </a:cubicBezTo>
                  <a:cubicBezTo>
                    <a:pt x="10188" y="11686"/>
                    <a:pt x="10157" y="11435"/>
                    <a:pt x="9969" y="11278"/>
                  </a:cubicBezTo>
                  <a:lnTo>
                    <a:pt x="2727" y="5212"/>
                  </a:lnTo>
                  <a:cubicBezTo>
                    <a:pt x="3699" y="5024"/>
                    <a:pt x="4530" y="4037"/>
                    <a:pt x="4624" y="2830"/>
                  </a:cubicBezTo>
                  <a:cubicBezTo>
                    <a:pt x="4765" y="1388"/>
                    <a:pt x="3856" y="118"/>
                    <a:pt x="2602" y="8"/>
                  </a:cubicBezTo>
                  <a:cubicBezTo>
                    <a:pt x="2543" y="3"/>
                    <a:pt x="2483" y="1"/>
                    <a:pt x="242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p115"/>
          <p:cNvSpPr/>
          <p:nvPr/>
        </p:nvSpPr>
        <p:spPr>
          <a:xfrm>
            <a:off x="1893297" y="1153486"/>
            <a:ext cx="649" cy="21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0" y="0"/>
                </a:moveTo>
                <a:lnTo>
                  <a:pt x="30" y="0"/>
                </a:lnTo>
                <a:lnTo>
                  <a:pt x="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3" name="Google Shape;1863;p115"/>
          <p:cNvSpPr/>
          <p:nvPr/>
        </p:nvSpPr>
        <p:spPr>
          <a:xfrm>
            <a:off x="4225330" y="743799"/>
            <a:ext cx="649" cy="21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0" y="0"/>
                </a:moveTo>
                <a:lnTo>
                  <a:pt x="0" y="0"/>
                </a:lnTo>
                <a:lnTo>
                  <a:pt x="30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4" name="Google Shape;1864;p115"/>
          <p:cNvSpPr/>
          <p:nvPr/>
        </p:nvSpPr>
        <p:spPr>
          <a:xfrm>
            <a:off x="4365235" y="1226892"/>
            <a:ext cx="649" cy="21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1" y="0"/>
                </a:moveTo>
                <a:lnTo>
                  <a:pt x="1" y="0"/>
                </a:lnTo>
                <a:lnTo>
                  <a:pt x="31" y="0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5" name="Google Shape;1865;p115"/>
          <p:cNvSpPr/>
          <p:nvPr/>
        </p:nvSpPr>
        <p:spPr>
          <a:xfrm>
            <a:off x="4365235" y="1247593"/>
            <a:ext cx="649" cy="21"/>
          </a:xfrm>
          <a:custGeom>
            <a:avLst/>
            <a:gdLst/>
            <a:ahLst/>
            <a:cxnLst/>
            <a:rect l="l" t="t" r="r" b="b"/>
            <a:pathLst>
              <a:path w="31" h="1" extrusionOk="0">
                <a:moveTo>
                  <a:pt x="31" y="1"/>
                </a:moveTo>
                <a:lnTo>
                  <a:pt x="1" y="1"/>
                </a:lnTo>
                <a:lnTo>
                  <a:pt x="31" y="1"/>
                </a:lnTo>
                <a:close/>
              </a:path>
            </a:pathLst>
          </a:custGeom>
          <a:solidFill>
            <a:srgbClr val="2632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66" name="Google Shape;1866;p115"/>
          <p:cNvGrpSpPr/>
          <p:nvPr/>
        </p:nvGrpSpPr>
        <p:grpSpPr>
          <a:xfrm>
            <a:off x="3926747" y="1889601"/>
            <a:ext cx="2472440" cy="2162299"/>
            <a:chOff x="2014525" y="238100"/>
            <a:chExt cx="2953225" cy="2582775"/>
          </a:xfrm>
        </p:grpSpPr>
        <p:sp>
          <p:nvSpPr>
            <p:cNvPr id="1867" name="Google Shape;1867;p115"/>
            <p:cNvSpPr/>
            <p:nvPr/>
          </p:nvSpPr>
          <p:spPr>
            <a:xfrm>
              <a:off x="2920825" y="2474050"/>
              <a:ext cx="385925" cy="120325"/>
            </a:xfrm>
            <a:custGeom>
              <a:avLst/>
              <a:gdLst/>
              <a:ahLst/>
              <a:cxnLst/>
              <a:rect l="l" t="t" r="r" b="b"/>
              <a:pathLst>
                <a:path w="15437" h="4813" extrusionOk="0">
                  <a:moveTo>
                    <a:pt x="13903" y="1"/>
                  </a:moveTo>
                  <a:cubicBezTo>
                    <a:pt x="13880" y="1"/>
                    <a:pt x="13858" y="3"/>
                    <a:pt x="13835" y="6"/>
                  </a:cubicBezTo>
                  <a:lnTo>
                    <a:pt x="9999" y="186"/>
                  </a:lnTo>
                  <a:cubicBezTo>
                    <a:pt x="7661" y="1865"/>
                    <a:pt x="137" y="2284"/>
                    <a:pt x="77" y="3333"/>
                  </a:cubicBezTo>
                  <a:cubicBezTo>
                    <a:pt x="1" y="4652"/>
                    <a:pt x="3055" y="4812"/>
                    <a:pt x="4707" y="4812"/>
                  </a:cubicBezTo>
                  <a:cubicBezTo>
                    <a:pt x="5008" y="4812"/>
                    <a:pt x="5262" y="4807"/>
                    <a:pt x="5442" y="4802"/>
                  </a:cubicBezTo>
                  <a:cubicBezTo>
                    <a:pt x="7870" y="4772"/>
                    <a:pt x="10178" y="4442"/>
                    <a:pt x="12546" y="4143"/>
                  </a:cubicBezTo>
                  <a:cubicBezTo>
                    <a:pt x="13296" y="4053"/>
                    <a:pt x="14225" y="4203"/>
                    <a:pt x="14734" y="3663"/>
                  </a:cubicBezTo>
                  <a:cubicBezTo>
                    <a:pt x="15436" y="2873"/>
                    <a:pt x="14797" y="1"/>
                    <a:pt x="139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15"/>
            <p:cNvSpPr/>
            <p:nvPr/>
          </p:nvSpPr>
          <p:spPr>
            <a:xfrm>
              <a:off x="3170775" y="2387275"/>
              <a:ext cx="103425" cy="98275"/>
            </a:xfrm>
            <a:custGeom>
              <a:avLst/>
              <a:gdLst/>
              <a:ahLst/>
              <a:cxnLst/>
              <a:rect l="l" t="t" r="r" b="b"/>
              <a:pathLst>
                <a:path w="4137" h="3931" extrusionOk="0">
                  <a:moveTo>
                    <a:pt x="270" y="0"/>
                  </a:moveTo>
                  <a:cubicBezTo>
                    <a:pt x="240" y="90"/>
                    <a:pt x="210" y="150"/>
                    <a:pt x="210" y="240"/>
                  </a:cubicBezTo>
                  <a:cubicBezTo>
                    <a:pt x="210" y="899"/>
                    <a:pt x="210" y="1589"/>
                    <a:pt x="210" y="2278"/>
                  </a:cubicBezTo>
                  <a:cubicBezTo>
                    <a:pt x="210" y="2728"/>
                    <a:pt x="30" y="3207"/>
                    <a:pt x="1" y="3657"/>
                  </a:cubicBezTo>
                  <a:cubicBezTo>
                    <a:pt x="456" y="3849"/>
                    <a:pt x="950" y="3930"/>
                    <a:pt x="1463" y="3930"/>
                  </a:cubicBezTo>
                  <a:cubicBezTo>
                    <a:pt x="2233" y="3930"/>
                    <a:pt x="3046" y="3747"/>
                    <a:pt x="3837" y="3477"/>
                  </a:cubicBezTo>
                  <a:cubicBezTo>
                    <a:pt x="3837" y="3387"/>
                    <a:pt x="3867" y="3297"/>
                    <a:pt x="3897" y="3207"/>
                  </a:cubicBezTo>
                  <a:cubicBezTo>
                    <a:pt x="4137" y="2128"/>
                    <a:pt x="4047" y="1079"/>
                    <a:pt x="3867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15"/>
            <p:cNvSpPr/>
            <p:nvPr/>
          </p:nvSpPr>
          <p:spPr>
            <a:xfrm>
              <a:off x="3024150" y="1722700"/>
              <a:ext cx="295775" cy="721725"/>
            </a:xfrm>
            <a:custGeom>
              <a:avLst/>
              <a:gdLst/>
              <a:ahLst/>
              <a:cxnLst/>
              <a:rect l="l" t="t" r="r" b="b"/>
              <a:pathLst>
                <a:path w="11831" h="28869" extrusionOk="0">
                  <a:moveTo>
                    <a:pt x="2844" y="0"/>
                  </a:moveTo>
                  <a:cubicBezTo>
                    <a:pt x="1272" y="0"/>
                    <a:pt x="0" y="1793"/>
                    <a:pt x="620" y="3653"/>
                  </a:cubicBezTo>
                  <a:cubicBezTo>
                    <a:pt x="1249" y="5631"/>
                    <a:pt x="1999" y="7579"/>
                    <a:pt x="2568" y="9528"/>
                  </a:cubicBezTo>
                  <a:cubicBezTo>
                    <a:pt x="3438" y="12645"/>
                    <a:pt x="4067" y="15912"/>
                    <a:pt x="4637" y="19090"/>
                  </a:cubicBezTo>
                  <a:cubicBezTo>
                    <a:pt x="5056" y="21308"/>
                    <a:pt x="5356" y="23526"/>
                    <a:pt x="5626" y="25744"/>
                  </a:cubicBezTo>
                  <a:cubicBezTo>
                    <a:pt x="5686" y="26283"/>
                    <a:pt x="5566" y="27842"/>
                    <a:pt x="5776" y="28292"/>
                  </a:cubicBezTo>
                  <a:cubicBezTo>
                    <a:pt x="5995" y="28731"/>
                    <a:pt x="6560" y="28868"/>
                    <a:pt x="7217" y="28868"/>
                  </a:cubicBezTo>
                  <a:cubicBezTo>
                    <a:pt x="7996" y="28868"/>
                    <a:pt x="8905" y="28675"/>
                    <a:pt x="9522" y="28561"/>
                  </a:cubicBezTo>
                  <a:cubicBezTo>
                    <a:pt x="10032" y="28472"/>
                    <a:pt x="10182" y="28292"/>
                    <a:pt x="10272" y="27812"/>
                  </a:cubicBezTo>
                  <a:cubicBezTo>
                    <a:pt x="11261" y="22866"/>
                    <a:pt x="11830" y="17651"/>
                    <a:pt x="11051" y="12615"/>
                  </a:cubicBezTo>
                  <a:cubicBezTo>
                    <a:pt x="10661" y="10067"/>
                    <a:pt x="9642" y="7819"/>
                    <a:pt x="8383" y="5661"/>
                  </a:cubicBezTo>
                  <a:cubicBezTo>
                    <a:pt x="7904" y="4792"/>
                    <a:pt x="7424" y="3923"/>
                    <a:pt x="6945" y="3053"/>
                  </a:cubicBezTo>
                  <a:cubicBezTo>
                    <a:pt x="6585" y="2364"/>
                    <a:pt x="5836" y="1105"/>
                    <a:pt x="5955" y="1045"/>
                  </a:cubicBezTo>
                  <a:lnTo>
                    <a:pt x="3617" y="146"/>
                  </a:lnTo>
                  <a:cubicBezTo>
                    <a:pt x="3356" y="46"/>
                    <a:pt x="3096" y="0"/>
                    <a:pt x="2844" y="0"/>
                  </a:cubicBezTo>
                  <a:close/>
                </a:path>
              </a:pathLst>
            </a:custGeom>
            <a:solidFill>
              <a:srgbClr val="478E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15"/>
            <p:cNvSpPr/>
            <p:nvPr/>
          </p:nvSpPr>
          <p:spPr>
            <a:xfrm>
              <a:off x="4239925" y="2560125"/>
              <a:ext cx="390400" cy="132175"/>
            </a:xfrm>
            <a:custGeom>
              <a:avLst/>
              <a:gdLst/>
              <a:ahLst/>
              <a:cxnLst/>
              <a:rect l="l" t="t" r="r" b="b"/>
              <a:pathLst>
                <a:path w="15616" h="5287" extrusionOk="0">
                  <a:moveTo>
                    <a:pt x="1716" y="0"/>
                  </a:moveTo>
                  <a:cubicBezTo>
                    <a:pt x="794" y="0"/>
                    <a:pt x="0" y="3036"/>
                    <a:pt x="697" y="3907"/>
                  </a:cubicBezTo>
                  <a:cubicBezTo>
                    <a:pt x="1207" y="4506"/>
                    <a:pt x="2346" y="4446"/>
                    <a:pt x="3065" y="4536"/>
                  </a:cubicBezTo>
                  <a:cubicBezTo>
                    <a:pt x="5463" y="4896"/>
                    <a:pt x="7771" y="5256"/>
                    <a:pt x="10199" y="5286"/>
                  </a:cubicBezTo>
                  <a:cubicBezTo>
                    <a:pt x="10306" y="5286"/>
                    <a:pt x="10440" y="5286"/>
                    <a:pt x="10596" y="5286"/>
                  </a:cubicBezTo>
                  <a:cubicBezTo>
                    <a:pt x="12103" y="5286"/>
                    <a:pt x="15616" y="5213"/>
                    <a:pt x="15534" y="3637"/>
                  </a:cubicBezTo>
                  <a:cubicBezTo>
                    <a:pt x="15474" y="2498"/>
                    <a:pt x="7951" y="2018"/>
                    <a:pt x="5613" y="190"/>
                  </a:cubicBezTo>
                  <a:lnTo>
                    <a:pt x="1806" y="10"/>
                  </a:lnTo>
                  <a:cubicBezTo>
                    <a:pt x="1776" y="4"/>
                    <a:pt x="1746" y="0"/>
                    <a:pt x="1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15"/>
            <p:cNvSpPr/>
            <p:nvPr/>
          </p:nvSpPr>
          <p:spPr>
            <a:xfrm>
              <a:off x="4277575" y="2464450"/>
              <a:ext cx="102675" cy="108125"/>
            </a:xfrm>
            <a:custGeom>
              <a:avLst/>
              <a:gdLst/>
              <a:ahLst/>
              <a:cxnLst/>
              <a:rect l="l" t="t" r="r" b="b"/>
              <a:pathLst>
                <a:path w="4107" h="4325" extrusionOk="0">
                  <a:moveTo>
                    <a:pt x="240" y="1"/>
                  </a:moveTo>
                  <a:cubicBezTo>
                    <a:pt x="90" y="1170"/>
                    <a:pt x="0" y="2339"/>
                    <a:pt x="240" y="3537"/>
                  </a:cubicBezTo>
                  <a:cubicBezTo>
                    <a:pt x="270" y="3627"/>
                    <a:pt x="270" y="3717"/>
                    <a:pt x="300" y="3837"/>
                  </a:cubicBezTo>
                  <a:cubicBezTo>
                    <a:pt x="1071" y="4124"/>
                    <a:pt x="1873" y="4325"/>
                    <a:pt x="2638" y="4325"/>
                  </a:cubicBezTo>
                  <a:cubicBezTo>
                    <a:pt x="3152" y="4325"/>
                    <a:pt x="3649" y="4234"/>
                    <a:pt x="4107" y="4017"/>
                  </a:cubicBezTo>
                  <a:cubicBezTo>
                    <a:pt x="4107" y="3507"/>
                    <a:pt x="3897" y="2998"/>
                    <a:pt x="3897" y="2488"/>
                  </a:cubicBezTo>
                  <a:cubicBezTo>
                    <a:pt x="3897" y="1739"/>
                    <a:pt x="3927" y="990"/>
                    <a:pt x="3927" y="240"/>
                  </a:cubicBezTo>
                  <a:cubicBezTo>
                    <a:pt x="3927" y="150"/>
                    <a:pt x="3897" y="60"/>
                    <a:pt x="3867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15"/>
            <p:cNvSpPr/>
            <p:nvPr/>
          </p:nvSpPr>
          <p:spPr>
            <a:xfrm>
              <a:off x="3008175" y="1507425"/>
              <a:ext cx="1534700" cy="394650"/>
            </a:xfrm>
            <a:custGeom>
              <a:avLst/>
              <a:gdLst/>
              <a:ahLst/>
              <a:cxnLst/>
              <a:rect l="l" t="t" r="r" b="b"/>
              <a:pathLst>
                <a:path w="61388" h="15786" extrusionOk="0">
                  <a:moveTo>
                    <a:pt x="38616" y="0"/>
                  </a:moveTo>
                  <a:cubicBezTo>
                    <a:pt x="37492" y="0"/>
                    <a:pt x="36379" y="37"/>
                    <a:pt x="35400" y="94"/>
                  </a:cubicBezTo>
                  <a:cubicBezTo>
                    <a:pt x="35160" y="724"/>
                    <a:pt x="34860" y="1353"/>
                    <a:pt x="34530" y="1983"/>
                  </a:cubicBezTo>
                  <a:cubicBezTo>
                    <a:pt x="29974" y="2372"/>
                    <a:pt x="20622" y="3212"/>
                    <a:pt x="17895" y="3931"/>
                  </a:cubicBezTo>
                  <a:cubicBezTo>
                    <a:pt x="15137" y="4680"/>
                    <a:pt x="12080" y="5190"/>
                    <a:pt x="9202" y="5789"/>
                  </a:cubicBezTo>
                  <a:cubicBezTo>
                    <a:pt x="6894" y="6269"/>
                    <a:pt x="2398" y="6629"/>
                    <a:pt x="1109" y="8637"/>
                  </a:cubicBezTo>
                  <a:cubicBezTo>
                    <a:pt x="0" y="10405"/>
                    <a:pt x="1289" y="12743"/>
                    <a:pt x="3057" y="13733"/>
                  </a:cubicBezTo>
                  <a:cubicBezTo>
                    <a:pt x="4496" y="14542"/>
                    <a:pt x="6175" y="14662"/>
                    <a:pt x="7793" y="14722"/>
                  </a:cubicBezTo>
                  <a:cubicBezTo>
                    <a:pt x="8325" y="14739"/>
                    <a:pt x="8856" y="14746"/>
                    <a:pt x="9387" y="14746"/>
                  </a:cubicBezTo>
                  <a:cubicBezTo>
                    <a:pt x="12731" y="14746"/>
                    <a:pt x="16060" y="14455"/>
                    <a:pt x="19387" y="14455"/>
                  </a:cubicBezTo>
                  <a:cubicBezTo>
                    <a:pt x="20179" y="14455"/>
                    <a:pt x="20970" y="14471"/>
                    <a:pt x="21761" y="14512"/>
                  </a:cubicBezTo>
                  <a:cubicBezTo>
                    <a:pt x="24527" y="14653"/>
                    <a:pt x="36325" y="15511"/>
                    <a:pt x="39173" y="15511"/>
                  </a:cubicBezTo>
                  <a:cubicBezTo>
                    <a:pt x="39350" y="15511"/>
                    <a:pt x="39492" y="15508"/>
                    <a:pt x="39596" y="15501"/>
                  </a:cubicBezTo>
                  <a:cubicBezTo>
                    <a:pt x="39621" y="15501"/>
                    <a:pt x="45947" y="15786"/>
                    <a:pt x="50791" y="15786"/>
                  </a:cubicBezTo>
                  <a:cubicBezTo>
                    <a:pt x="51829" y="15786"/>
                    <a:pt x="52799" y="15773"/>
                    <a:pt x="53624" y="15741"/>
                  </a:cubicBezTo>
                  <a:cubicBezTo>
                    <a:pt x="55243" y="15681"/>
                    <a:pt x="56921" y="15531"/>
                    <a:pt x="58360" y="14662"/>
                  </a:cubicBezTo>
                  <a:cubicBezTo>
                    <a:pt x="60098" y="13583"/>
                    <a:pt x="61387" y="10975"/>
                    <a:pt x="60308" y="9057"/>
                  </a:cubicBezTo>
                  <a:cubicBezTo>
                    <a:pt x="59019" y="6839"/>
                    <a:pt x="54553" y="6299"/>
                    <a:pt x="52215" y="5909"/>
                  </a:cubicBezTo>
                  <a:cubicBezTo>
                    <a:pt x="45801" y="4890"/>
                    <a:pt x="45501" y="4680"/>
                    <a:pt x="45801" y="1653"/>
                  </a:cubicBezTo>
                  <a:cubicBezTo>
                    <a:pt x="45915" y="375"/>
                    <a:pt x="42205" y="0"/>
                    <a:pt x="38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15"/>
            <p:cNvSpPr/>
            <p:nvPr/>
          </p:nvSpPr>
          <p:spPr>
            <a:xfrm>
              <a:off x="4231850" y="1732700"/>
              <a:ext cx="295775" cy="794150"/>
            </a:xfrm>
            <a:custGeom>
              <a:avLst/>
              <a:gdLst/>
              <a:ahLst/>
              <a:cxnLst/>
              <a:rect l="l" t="t" r="r" b="b"/>
              <a:pathLst>
                <a:path w="11831" h="31766" extrusionOk="0">
                  <a:moveTo>
                    <a:pt x="8974" y="0"/>
                  </a:moveTo>
                  <a:cubicBezTo>
                    <a:pt x="8717" y="0"/>
                    <a:pt x="8451" y="53"/>
                    <a:pt x="8184" y="166"/>
                  </a:cubicBezTo>
                  <a:lnTo>
                    <a:pt x="5876" y="1155"/>
                  </a:lnTo>
                  <a:cubicBezTo>
                    <a:pt x="5996" y="1215"/>
                    <a:pt x="5246" y="2623"/>
                    <a:pt x="4887" y="3373"/>
                  </a:cubicBezTo>
                  <a:cubicBezTo>
                    <a:pt x="4407" y="4332"/>
                    <a:pt x="3928" y="5291"/>
                    <a:pt x="3418" y="6220"/>
                  </a:cubicBezTo>
                  <a:cubicBezTo>
                    <a:pt x="2159" y="8618"/>
                    <a:pt x="1140" y="11076"/>
                    <a:pt x="750" y="13894"/>
                  </a:cubicBezTo>
                  <a:cubicBezTo>
                    <a:pt x="1" y="19439"/>
                    <a:pt x="541" y="25164"/>
                    <a:pt x="1560" y="30619"/>
                  </a:cubicBezTo>
                  <a:cubicBezTo>
                    <a:pt x="1650" y="31129"/>
                    <a:pt x="1799" y="31309"/>
                    <a:pt x="2309" y="31429"/>
                  </a:cubicBezTo>
                  <a:cubicBezTo>
                    <a:pt x="2922" y="31558"/>
                    <a:pt x="3814" y="31765"/>
                    <a:pt x="4586" y="31765"/>
                  </a:cubicBezTo>
                  <a:cubicBezTo>
                    <a:pt x="5247" y="31765"/>
                    <a:pt x="5821" y="31613"/>
                    <a:pt x="6056" y="31129"/>
                  </a:cubicBezTo>
                  <a:cubicBezTo>
                    <a:pt x="6266" y="30649"/>
                    <a:pt x="6146" y="28941"/>
                    <a:pt x="6206" y="28341"/>
                  </a:cubicBezTo>
                  <a:cubicBezTo>
                    <a:pt x="6445" y="25883"/>
                    <a:pt x="6775" y="23456"/>
                    <a:pt x="7165" y="20998"/>
                  </a:cubicBezTo>
                  <a:cubicBezTo>
                    <a:pt x="7764" y="17521"/>
                    <a:pt x="8394" y="13924"/>
                    <a:pt x="9263" y="10507"/>
                  </a:cubicBezTo>
                  <a:cubicBezTo>
                    <a:pt x="9803" y="8348"/>
                    <a:pt x="10552" y="6190"/>
                    <a:pt x="11211" y="4002"/>
                  </a:cubicBezTo>
                  <a:cubicBezTo>
                    <a:pt x="11830" y="1990"/>
                    <a:pt x="10563" y="0"/>
                    <a:pt x="89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15"/>
            <p:cNvSpPr/>
            <p:nvPr/>
          </p:nvSpPr>
          <p:spPr>
            <a:xfrm>
              <a:off x="3297425" y="841625"/>
              <a:ext cx="436975" cy="491325"/>
            </a:xfrm>
            <a:custGeom>
              <a:avLst/>
              <a:gdLst/>
              <a:ahLst/>
              <a:cxnLst/>
              <a:rect l="l" t="t" r="r" b="b"/>
              <a:pathLst>
                <a:path w="17479" h="19653" extrusionOk="0">
                  <a:moveTo>
                    <a:pt x="14672" y="0"/>
                  </a:moveTo>
                  <a:cubicBezTo>
                    <a:pt x="14371" y="0"/>
                    <a:pt x="14054" y="71"/>
                    <a:pt x="13728" y="229"/>
                  </a:cubicBezTo>
                  <a:cubicBezTo>
                    <a:pt x="12200" y="948"/>
                    <a:pt x="11121" y="2927"/>
                    <a:pt x="10042" y="4216"/>
                  </a:cubicBezTo>
                  <a:cubicBezTo>
                    <a:pt x="7404" y="7333"/>
                    <a:pt x="4736" y="10360"/>
                    <a:pt x="2278" y="13598"/>
                  </a:cubicBezTo>
                  <a:cubicBezTo>
                    <a:pt x="1259" y="15006"/>
                    <a:pt x="0" y="16205"/>
                    <a:pt x="60" y="18004"/>
                  </a:cubicBezTo>
                  <a:cubicBezTo>
                    <a:pt x="60" y="18903"/>
                    <a:pt x="779" y="19652"/>
                    <a:pt x="1709" y="19652"/>
                  </a:cubicBezTo>
                  <a:cubicBezTo>
                    <a:pt x="3507" y="19652"/>
                    <a:pt x="4496" y="18453"/>
                    <a:pt x="5815" y="17314"/>
                  </a:cubicBezTo>
                  <a:cubicBezTo>
                    <a:pt x="7344" y="15996"/>
                    <a:pt x="8962" y="14467"/>
                    <a:pt x="10521" y="12818"/>
                  </a:cubicBezTo>
                  <a:cubicBezTo>
                    <a:pt x="13129" y="10031"/>
                    <a:pt x="15527" y="6883"/>
                    <a:pt x="16846" y="3676"/>
                  </a:cubicBezTo>
                  <a:cubicBezTo>
                    <a:pt x="17479" y="2106"/>
                    <a:pt x="16314" y="0"/>
                    <a:pt x="14672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15"/>
            <p:cNvSpPr/>
            <p:nvPr/>
          </p:nvSpPr>
          <p:spPr>
            <a:xfrm>
              <a:off x="2842550" y="1101550"/>
              <a:ext cx="586775" cy="249200"/>
            </a:xfrm>
            <a:custGeom>
              <a:avLst/>
              <a:gdLst/>
              <a:ahLst/>
              <a:cxnLst/>
              <a:rect l="l" t="t" r="r" b="b"/>
              <a:pathLst>
                <a:path w="23471" h="9968" extrusionOk="0">
                  <a:moveTo>
                    <a:pt x="1538" y="0"/>
                  </a:moveTo>
                  <a:cubicBezTo>
                    <a:pt x="1112" y="0"/>
                    <a:pt x="711" y="71"/>
                    <a:pt x="390" y="263"/>
                  </a:cubicBezTo>
                  <a:cubicBezTo>
                    <a:pt x="91" y="443"/>
                    <a:pt x="1" y="863"/>
                    <a:pt x="181" y="1132"/>
                  </a:cubicBezTo>
                  <a:cubicBezTo>
                    <a:pt x="840" y="2181"/>
                    <a:pt x="2249" y="2931"/>
                    <a:pt x="3268" y="3590"/>
                  </a:cubicBezTo>
                  <a:cubicBezTo>
                    <a:pt x="6175" y="5449"/>
                    <a:pt x="9233" y="7067"/>
                    <a:pt x="12470" y="8296"/>
                  </a:cubicBezTo>
                  <a:cubicBezTo>
                    <a:pt x="14188" y="8933"/>
                    <a:pt x="16663" y="9968"/>
                    <a:pt x="18849" y="9968"/>
                  </a:cubicBezTo>
                  <a:cubicBezTo>
                    <a:pt x="20058" y="9968"/>
                    <a:pt x="21178" y="9651"/>
                    <a:pt x="22032" y="8776"/>
                  </a:cubicBezTo>
                  <a:cubicBezTo>
                    <a:pt x="23471" y="7307"/>
                    <a:pt x="22302" y="5179"/>
                    <a:pt x="20473" y="4969"/>
                  </a:cubicBezTo>
                  <a:cubicBezTo>
                    <a:pt x="20024" y="4909"/>
                    <a:pt x="19604" y="4849"/>
                    <a:pt x="19154" y="4759"/>
                  </a:cubicBezTo>
                  <a:cubicBezTo>
                    <a:pt x="13849" y="3950"/>
                    <a:pt x="8963" y="1672"/>
                    <a:pt x="3748" y="383"/>
                  </a:cubicBezTo>
                  <a:cubicBezTo>
                    <a:pt x="3150" y="229"/>
                    <a:pt x="2304" y="0"/>
                    <a:pt x="1538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15"/>
            <p:cNvSpPr/>
            <p:nvPr/>
          </p:nvSpPr>
          <p:spPr>
            <a:xfrm>
              <a:off x="3625625" y="722375"/>
              <a:ext cx="585275" cy="909575"/>
            </a:xfrm>
            <a:custGeom>
              <a:avLst/>
              <a:gdLst/>
              <a:ahLst/>
              <a:cxnLst/>
              <a:rect l="l" t="t" r="r" b="b"/>
              <a:pathLst>
                <a:path w="23411" h="36383" extrusionOk="0">
                  <a:moveTo>
                    <a:pt x="10603" y="1"/>
                  </a:moveTo>
                  <a:cubicBezTo>
                    <a:pt x="4470" y="1"/>
                    <a:pt x="685" y="3330"/>
                    <a:pt x="660" y="3380"/>
                  </a:cubicBezTo>
                  <a:cubicBezTo>
                    <a:pt x="1" y="5509"/>
                    <a:pt x="510" y="7937"/>
                    <a:pt x="1380" y="9885"/>
                  </a:cubicBezTo>
                  <a:cubicBezTo>
                    <a:pt x="2519" y="12463"/>
                    <a:pt x="3538" y="15190"/>
                    <a:pt x="4377" y="17888"/>
                  </a:cubicBezTo>
                  <a:cubicBezTo>
                    <a:pt x="4917" y="19656"/>
                    <a:pt x="4917" y="21575"/>
                    <a:pt x="5366" y="23253"/>
                  </a:cubicBezTo>
                  <a:cubicBezTo>
                    <a:pt x="5546" y="23853"/>
                    <a:pt x="5846" y="23733"/>
                    <a:pt x="5606" y="24542"/>
                  </a:cubicBezTo>
                  <a:cubicBezTo>
                    <a:pt x="5456" y="25142"/>
                    <a:pt x="5066" y="25292"/>
                    <a:pt x="5186" y="25921"/>
                  </a:cubicBezTo>
                  <a:cubicBezTo>
                    <a:pt x="5276" y="26401"/>
                    <a:pt x="5876" y="26820"/>
                    <a:pt x="5936" y="27390"/>
                  </a:cubicBezTo>
                  <a:cubicBezTo>
                    <a:pt x="6056" y="28289"/>
                    <a:pt x="5516" y="29278"/>
                    <a:pt x="5276" y="30117"/>
                  </a:cubicBezTo>
                  <a:cubicBezTo>
                    <a:pt x="4887" y="31346"/>
                    <a:pt x="4107" y="33145"/>
                    <a:pt x="4047" y="34344"/>
                  </a:cubicBezTo>
                  <a:cubicBezTo>
                    <a:pt x="6299" y="34430"/>
                    <a:pt x="8495" y="34795"/>
                    <a:pt x="10716" y="34795"/>
                  </a:cubicBezTo>
                  <a:cubicBezTo>
                    <a:pt x="10801" y="34795"/>
                    <a:pt x="10886" y="34795"/>
                    <a:pt x="10971" y="34793"/>
                  </a:cubicBezTo>
                  <a:cubicBezTo>
                    <a:pt x="13040" y="34793"/>
                    <a:pt x="14718" y="35153"/>
                    <a:pt x="16607" y="35962"/>
                  </a:cubicBezTo>
                  <a:cubicBezTo>
                    <a:pt x="17656" y="36382"/>
                    <a:pt x="21642" y="36172"/>
                    <a:pt x="22751" y="36382"/>
                  </a:cubicBezTo>
                  <a:cubicBezTo>
                    <a:pt x="23411" y="35573"/>
                    <a:pt x="22152" y="35813"/>
                    <a:pt x="22452" y="34853"/>
                  </a:cubicBezTo>
                  <a:cubicBezTo>
                    <a:pt x="23171" y="32306"/>
                    <a:pt x="22392" y="29278"/>
                    <a:pt x="22452" y="26611"/>
                  </a:cubicBezTo>
                  <a:cubicBezTo>
                    <a:pt x="22541" y="20106"/>
                    <a:pt x="21313" y="12343"/>
                    <a:pt x="19454" y="5898"/>
                  </a:cubicBezTo>
                  <a:cubicBezTo>
                    <a:pt x="18315" y="2002"/>
                    <a:pt x="18195" y="1252"/>
                    <a:pt x="14508" y="443"/>
                  </a:cubicBezTo>
                  <a:cubicBezTo>
                    <a:pt x="13122" y="131"/>
                    <a:pt x="11817" y="1"/>
                    <a:pt x="10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15"/>
            <p:cNvSpPr/>
            <p:nvPr/>
          </p:nvSpPr>
          <p:spPr>
            <a:xfrm>
              <a:off x="3768750" y="621775"/>
              <a:ext cx="152150" cy="188900"/>
            </a:xfrm>
            <a:custGeom>
              <a:avLst/>
              <a:gdLst/>
              <a:ahLst/>
              <a:cxnLst/>
              <a:rect l="l" t="t" r="r" b="b"/>
              <a:pathLst>
                <a:path w="6086" h="7556" extrusionOk="0">
                  <a:moveTo>
                    <a:pt x="4377" y="1"/>
                  </a:moveTo>
                  <a:lnTo>
                    <a:pt x="1" y="2129"/>
                  </a:lnTo>
                  <a:cubicBezTo>
                    <a:pt x="540" y="3538"/>
                    <a:pt x="361" y="5606"/>
                    <a:pt x="960" y="6835"/>
                  </a:cubicBezTo>
                  <a:cubicBezTo>
                    <a:pt x="1210" y="7366"/>
                    <a:pt x="1696" y="7555"/>
                    <a:pt x="2219" y="7555"/>
                  </a:cubicBezTo>
                  <a:cubicBezTo>
                    <a:pt x="2699" y="7555"/>
                    <a:pt x="3210" y="7396"/>
                    <a:pt x="3598" y="7195"/>
                  </a:cubicBezTo>
                  <a:cubicBezTo>
                    <a:pt x="6086" y="5966"/>
                    <a:pt x="4767" y="2429"/>
                    <a:pt x="4377" y="1"/>
                  </a:cubicBezTo>
                  <a:close/>
                </a:path>
              </a:pathLst>
            </a:custGeom>
            <a:solidFill>
              <a:srgbClr val="FF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15"/>
            <p:cNvSpPr/>
            <p:nvPr/>
          </p:nvSpPr>
          <p:spPr>
            <a:xfrm>
              <a:off x="3620400" y="339125"/>
              <a:ext cx="287775" cy="394400"/>
            </a:xfrm>
            <a:custGeom>
              <a:avLst/>
              <a:gdLst/>
              <a:ahLst/>
              <a:cxnLst/>
              <a:rect l="l" t="t" r="r" b="b"/>
              <a:pathLst>
                <a:path w="11511" h="15776" extrusionOk="0">
                  <a:moveTo>
                    <a:pt x="6128" y="0"/>
                  </a:moveTo>
                  <a:cubicBezTo>
                    <a:pt x="3229" y="0"/>
                    <a:pt x="240" y="2097"/>
                    <a:pt x="240" y="5192"/>
                  </a:cubicBezTo>
                  <a:cubicBezTo>
                    <a:pt x="240" y="9209"/>
                    <a:pt x="0" y="15114"/>
                    <a:pt x="5186" y="15743"/>
                  </a:cubicBezTo>
                  <a:cubicBezTo>
                    <a:pt x="5377" y="15765"/>
                    <a:pt x="5563" y="15776"/>
                    <a:pt x="5744" y="15776"/>
                  </a:cubicBezTo>
                  <a:cubicBezTo>
                    <a:pt x="9967" y="15776"/>
                    <a:pt x="11510" y="9927"/>
                    <a:pt x="11510" y="6421"/>
                  </a:cubicBezTo>
                  <a:cubicBezTo>
                    <a:pt x="11481" y="1840"/>
                    <a:pt x="8844" y="0"/>
                    <a:pt x="6128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15"/>
            <p:cNvSpPr/>
            <p:nvPr/>
          </p:nvSpPr>
          <p:spPr>
            <a:xfrm>
              <a:off x="3882675" y="532575"/>
              <a:ext cx="59875" cy="78575"/>
            </a:xfrm>
            <a:custGeom>
              <a:avLst/>
              <a:gdLst/>
              <a:ahLst/>
              <a:cxnLst/>
              <a:rect l="l" t="t" r="r" b="b"/>
              <a:pathLst>
                <a:path w="2395" h="3143" extrusionOk="0">
                  <a:moveTo>
                    <a:pt x="1473" y="0"/>
                  </a:moveTo>
                  <a:cubicBezTo>
                    <a:pt x="1107" y="0"/>
                    <a:pt x="699" y="248"/>
                    <a:pt x="420" y="781"/>
                  </a:cubicBezTo>
                  <a:lnTo>
                    <a:pt x="0" y="3059"/>
                  </a:lnTo>
                  <a:cubicBezTo>
                    <a:pt x="135" y="3116"/>
                    <a:pt x="273" y="3142"/>
                    <a:pt x="412" y="3142"/>
                  </a:cubicBezTo>
                  <a:cubicBezTo>
                    <a:pt x="1295" y="3142"/>
                    <a:pt x="2204" y="2094"/>
                    <a:pt x="2308" y="1291"/>
                  </a:cubicBezTo>
                  <a:cubicBezTo>
                    <a:pt x="2394" y="461"/>
                    <a:pt x="1972" y="0"/>
                    <a:pt x="1473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15"/>
            <p:cNvSpPr/>
            <p:nvPr/>
          </p:nvSpPr>
          <p:spPr>
            <a:xfrm>
              <a:off x="3589000" y="532575"/>
              <a:ext cx="59900" cy="78575"/>
            </a:xfrm>
            <a:custGeom>
              <a:avLst/>
              <a:gdLst/>
              <a:ahLst/>
              <a:cxnLst/>
              <a:rect l="l" t="t" r="r" b="b"/>
              <a:pathLst>
                <a:path w="2396" h="3143" extrusionOk="0">
                  <a:moveTo>
                    <a:pt x="922" y="0"/>
                  </a:moveTo>
                  <a:cubicBezTo>
                    <a:pt x="423" y="0"/>
                    <a:pt x="1" y="461"/>
                    <a:pt x="87" y="1291"/>
                  </a:cubicBezTo>
                  <a:cubicBezTo>
                    <a:pt x="191" y="2094"/>
                    <a:pt x="1100" y="3142"/>
                    <a:pt x="1983" y="3142"/>
                  </a:cubicBezTo>
                  <a:cubicBezTo>
                    <a:pt x="2122" y="3142"/>
                    <a:pt x="2260" y="3116"/>
                    <a:pt x="2395" y="3059"/>
                  </a:cubicBezTo>
                  <a:lnTo>
                    <a:pt x="1975" y="781"/>
                  </a:lnTo>
                  <a:cubicBezTo>
                    <a:pt x="1696" y="248"/>
                    <a:pt x="1288" y="0"/>
                    <a:pt x="922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15"/>
            <p:cNvSpPr/>
            <p:nvPr/>
          </p:nvSpPr>
          <p:spPr>
            <a:xfrm>
              <a:off x="3947975" y="742700"/>
              <a:ext cx="499700" cy="524325"/>
            </a:xfrm>
            <a:custGeom>
              <a:avLst/>
              <a:gdLst/>
              <a:ahLst/>
              <a:cxnLst/>
              <a:rect l="l" t="t" r="r" b="b"/>
              <a:pathLst>
                <a:path w="19988" h="20973" extrusionOk="0">
                  <a:moveTo>
                    <a:pt x="2719" y="1"/>
                  </a:moveTo>
                  <a:cubicBezTo>
                    <a:pt x="1010" y="1"/>
                    <a:pt x="0" y="2167"/>
                    <a:pt x="805" y="3826"/>
                  </a:cubicBezTo>
                  <a:cubicBezTo>
                    <a:pt x="2514" y="7243"/>
                    <a:pt x="5331" y="10631"/>
                    <a:pt x="8359" y="13628"/>
                  </a:cubicBezTo>
                  <a:cubicBezTo>
                    <a:pt x="10157" y="15396"/>
                    <a:pt x="12015" y="17015"/>
                    <a:pt x="13754" y="18454"/>
                  </a:cubicBezTo>
                  <a:cubicBezTo>
                    <a:pt x="15253" y="19683"/>
                    <a:pt x="16422" y="20942"/>
                    <a:pt x="18340" y="20972"/>
                  </a:cubicBezTo>
                  <a:cubicBezTo>
                    <a:pt x="18359" y="20972"/>
                    <a:pt x="18377" y="20973"/>
                    <a:pt x="18395" y="20973"/>
                  </a:cubicBezTo>
                  <a:cubicBezTo>
                    <a:pt x="19326" y="20973"/>
                    <a:pt x="19987" y="20234"/>
                    <a:pt x="19929" y="19293"/>
                  </a:cubicBezTo>
                  <a:cubicBezTo>
                    <a:pt x="19809" y="17405"/>
                    <a:pt x="18370" y="16086"/>
                    <a:pt x="17141" y="14617"/>
                  </a:cubicBezTo>
                  <a:cubicBezTo>
                    <a:pt x="14263" y="11110"/>
                    <a:pt x="11146" y="7873"/>
                    <a:pt x="8059" y="4516"/>
                  </a:cubicBezTo>
                  <a:cubicBezTo>
                    <a:pt x="6800" y="3167"/>
                    <a:pt x="5481" y="1069"/>
                    <a:pt x="3773" y="259"/>
                  </a:cubicBezTo>
                  <a:cubicBezTo>
                    <a:pt x="3401" y="81"/>
                    <a:pt x="3047" y="1"/>
                    <a:pt x="2719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15"/>
            <p:cNvSpPr/>
            <p:nvPr/>
          </p:nvSpPr>
          <p:spPr>
            <a:xfrm>
              <a:off x="4331650" y="684275"/>
              <a:ext cx="162500" cy="589875"/>
            </a:xfrm>
            <a:custGeom>
              <a:avLst/>
              <a:gdLst/>
              <a:ahLst/>
              <a:cxnLst/>
              <a:rect l="l" t="t" r="r" b="b"/>
              <a:pathLst>
                <a:path w="6500" h="23595" extrusionOk="0">
                  <a:moveTo>
                    <a:pt x="2863" y="1"/>
                  </a:moveTo>
                  <a:cubicBezTo>
                    <a:pt x="2718" y="1"/>
                    <a:pt x="2571" y="47"/>
                    <a:pt x="2453" y="139"/>
                  </a:cubicBezTo>
                  <a:cubicBezTo>
                    <a:pt x="1674" y="828"/>
                    <a:pt x="1554" y="2417"/>
                    <a:pt x="1464" y="3376"/>
                  </a:cubicBezTo>
                  <a:cubicBezTo>
                    <a:pt x="985" y="8711"/>
                    <a:pt x="1524" y="14077"/>
                    <a:pt x="565" y="19352"/>
                  </a:cubicBezTo>
                  <a:cubicBezTo>
                    <a:pt x="475" y="19802"/>
                    <a:pt x="385" y="20221"/>
                    <a:pt x="295" y="20671"/>
                  </a:cubicBezTo>
                  <a:cubicBezTo>
                    <a:pt x="0" y="22123"/>
                    <a:pt x="1038" y="23594"/>
                    <a:pt x="2447" y="23594"/>
                  </a:cubicBezTo>
                  <a:cubicBezTo>
                    <a:pt x="2754" y="23594"/>
                    <a:pt x="3080" y="23524"/>
                    <a:pt x="3413" y="23369"/>
                  </a:cubicBezTo>
                  <a:cubicBezTo>
                    <a:pt x="6500" y="21930"/>
                    <a:pt x="6140" y="17044"/>
                    <a:pt x="6080" y="14196"/>
                  </a:cubicBezTo>
                  <a:cubicBezTo>
                    <a:pt x="5990" y="10749"/>
                    <a:pt x="5481" y="7302"/>
                    <a:pt x="4642" y="3945"/>
                  </a:cubicBezTo>
                  <a:cubicBezTo>
                    <a:pt x="4372" y="2776"/>
                    <a:pt x="4132" y="1218"/>
                    <a:pt x="3353" y="228"/>
                  </a:cubicBezTo>
                  <a:cubicBezTo>
                    <a:pt x="3235" y="77"/>
                    <a:pt x="3050" y="1"/>
                    <a:pt x="2863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15"/>
            <p:cNvSpPr/>
            <p:nvPr/>
          </p:nvSpPr>
          <p:spPr>
            <a:xfrm>
              <a:off x="3685200" y="570650"/>
              <a:ext cx="38625" cy="52825"/>
            </a:xfrm>
            <a:custGeom>
              <a:avLst/>
              <a:gdLst/>
              <a:ahLst/>
              <a:cxnLst/>
              <a:rect l="l" t="t" r="r" b="b"/>
              <a:pathLst>
                <a:path w="1545" h="2113" extrusionOk="0">
                  <a:moveTo>
                    <a:pt x="1084" y="0"/>
                  </a:moveTo>
                  <a:cubicBezTo>
                    <a:pt x="1035" y="0"/>
                    <a:pt x="990" y="23"/>
                    <a:pt x="975" y="68"/>
                  </a:cubicBezTo>
                  <a:cubicBezTo>
                    <a:pt x="855" y="337"/>
                    <a:pt x="855" y="637"/>
                    <a:pt x="735" y="907"/>
                  </a:cubicBezTo>
                  <a:cubicBezTo>
                    <a:pt x="615" y="1207"/>
                    <a:pt x="346" y="1386"/>
                    <a:pt x="166" y="1626"/>
                  </a:cubicBezTo>
                  <a:cubicBezTo>
                    <a:pt x="0" y="1819"/>
                    <a:pt x="114" y="2113"/>
                    <a:pt x="365" y="2113"/>
                  </a:cubicBezTo>
                  <a:cubicBezTo>
                    <a:pt x="388" y="2113"/>
                    <a:pt x="411" y="2111"/>
                    <a:pt x="435" y="2106"/>
                  </a:cubicBezTo>
                  <a:cubicBezTo>
                    <a:pt x="1185" y="1896"/>
                    <a:pt x="1544" y="727"/>
                    <a:pt x="1215" y="68"/>
                  </a:cubicBezTo>
                  <a:cubicBezTo>
                    <a:pt x="1185" y="23"/>
                    <a:pt x="1132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15"/>
            <p:cNvSpPr/>
            <p:nvPr/>
          </p:nvSpPr>
          <p:spPr>
            <a:xfrm>
              <a:off x="3757525" y="536025"/>
              <a:ext cx="55100" cy="23625"/>
            </a:xfrm>
            <a:custGeom>
              <a:avLst/>
              <a:gdLst/>
              <a:ahLst/>
              <a:cxnLst/>
              <a:rect l="l" t="t" r="r" b="b"/>
              <a:pathLst>
                <a:path w="2204" h="945" extrusionOk="0">
                  <a:moveTo>
                    <a:pt x="2017" y="0"/>
                  </a:moveTo>
                  <a:cubicBezTo>
                    <a:pt x="1984" y="0"/>
                    <a:pt x="1949" y="13"/>
                    <a:pt x="1919" y="44"/>
                  </a:cubicBezTo>
                  <a:cubicBezTo>
                    <a:pt x="1649" y="284"/>
                    <a:pt x="1379" y="493"/>
                    <a:pt x="1049" y="583"/>
                  </a:cubicBezTo>
                  <a:cubicBezTo>
                    <a:pt x="968" y="611"/>
                    <a:pt x="895" y="623"/>
                    <a:pt x="829" y="623"/>
                  </a:cubicBezTo>
                  <a:cubicBezTo>
                    <a:pt x="533" y="623"/>
                    <a:pt x="382" y="373"/>
                    <a:pt x="210" y="104"/>
                  </a:cubicBezTo>
                  <a:cubicBezTo>
                    <a:pt x="195" y="89"/>
                    <a:pt x="165" y="74"/>
                    <a:pt x="135" y="74"/>
                  </a:cubicBezTo>
                  <a:cubicBezTo>
                    <a:pt x="105" y="74"/>
                    <a:pt x="75" y="89"/>
                    <a:pt x="60" y="134"/>
                  </a:cubicBezTo>
                  <a:cubicBezTo>
                    <a:pt x="0" y="613"/>
                    <a:pt x="420" y="943"/>
                    <a:pt x="870" y="943"/>
                  </a:cubicBezTo>
                  <a:cubicBezTo>
                    <a:pt x="891" y="944"/>
                    <a:pt x="913" y="945"/>
                    <a:pt x="934" y="945"/>
                  </a:cubicBezTo>
                  <a:cubicBezTo>
                    <a:pt x="1422" y="945"/>
                    <a:pt x="1900" y="625"/>
                    <a:pt x="2158" y="224"/>
                  </a:cubicBezTo>
                  <a:cubicBezTo>
                    <a:pt x="2203" y="112"/>
                    <a:pt x="2115" y="0"/>
                    <a:pt x="201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15"/>
            <p:cNvSpPr/>
            <p:nvPr/>
          </p:nvSpPr>
          <p:spPr>
            <a:xfrm>
              <a:off x="3650425" y="540825"/>
              <a:ext cx="48300" cy="26450"/>
            </a:xfrm>
            <a:custGeom>
              <a:avLst/>
              <a:gdLst/>
              <a:ahLst/>
              <a:cxnLst/>
              <a:rect l="l" t="t" r="r" b="b"/>
              <a:pathLst>
                <a:path w="1932" h="1058" extrusionOk="0">
                  <a:moveTo>
                    <a:pt x="1764" y="1"/>
                  </a:moveTo>
                  <a:cubicBezTo>
                    <a:pt x="1736" y="1"/>
                    <a:pt x="1705" y="10"/>
                    <a:pt x="1677" y="32"/>
                  </a:cubicBezTo>
                  <a:cubicBezTo>
                    <a:pt x="1467" y="241"/>
                    <a:pt x="1227" y="481"/>
                    <a:pt x="957" y="631"/>
                  </a:cubicBezTo>
                  <a:cubicBezTo>
                    <a:pt x="849" y="693"/>
                    <a:pt x="759" y="719"/>
                    <a:pt x="681" y="719"/>
                  </a:cubicBezTo>
                  <a:cubicBezTo>
                    <a:pt x="455" y="719"/>
                    <a:pt x="326" y="502"/>
                    <a:pt x="148" y="301"/>
                  </a:cubicBezTo>
                  <a:cubicBezTo>
                    <a:pt x="132" y="293"/>
                    <a:pt x="116" y="290"/>
                    <a:pt x="101" y="290"/>
                  </a:cubicBezTo>
                  <a:cubicBezTo>
                    <a:pt x="60" y="290"/>
                    <a:pt x="28" y="317"/>
                    <a:pt x="28" y="361"/>
                  </a:cubicBezTo>
                  <a:cubicBezTo>
                    <a:pt x="0" y="748"/>
                    <a:pt x="328" y="1058"/>
                    <a:pt x="685" y="1058"/>
                  </a:cubicBezTo>
                  <a:cubicBezTo>
                    <a:pt x="715" y="1058"/>
                    <a:pt x="746" y="1055"/>
                    <a:pt x="777" y="1051"/>
                  </a:cubicBezTo>
                  <a:cubicBezTo>
                    <a:pt x="1257" y="991"/>
                    <a:pt x="1677" y="601"/>
                    <a:pt x="1886" y="211"/>
                  </a:cubicBezTo>
                  <a:cubicBezTo>
                    <a:pt x="1932" y="97"/>
                    <a:pt x="1856" y="1"/>
                    <a:pt x="1764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15"/>
            <p:cNvSpPr/>
            <p:nvPr/>
          </p:nvSpPr>
          <p:spPr>
            <a:xfrm>
              <a:off x="3711475" y="648525"/>
              <a:ext cx="71775" cy="32575"/>
            </a:xfrm>
            <a:custGeom>
              <a:avLst/>
              <a:gdLst/>
              <a:ahLst/>
              <a:cxnLst/>
              <a:rect l="l" t="t" r="r" b="b"/>
              <a:pathLst>
                <a:path w="2871" h="1303" extrusionOk="0">
                  <a:moveTo>
                    <a:pt x="2640" y="1"/>
                  </a:moveTo>
                  <a:cubicBezTo>
                    <a:pt x="2603" y="1"/>
                    <a:pt x="2566" y="12"/>
                    <a:pt x="2532" y="40"/>
                  </a:cubicBezTo>
                  <a:cubicBezTo>
                    <a:pt x="2091" y="504"/>
                    <a:pt x="1453" y="985"/>
                    <a:pt x="798" y="985"/>
                  </a:cubicBezTo>
                  <a:cubicBezTo>
                    <a:pt x="607" y="985"/>
                    <a:pt x="414" y="944"/>
                    <a:pt x="224" y="849"/>
                  </a:cubicBezTo>
                  <a:cubicBezTo>
                    <a:pt x="203" y="841"/>
                    <a:pt x="183" y="837"/>
                    <a:pt x="165" y="837"/>
                  </a:cubicBezTo>
                  <a:cubicBezTo>
                    <a:pt x="53" y="837"/>
                    <a:pt x="0" y="981"/>
                    <a:pt x="104" y="1059"/>
                  </a:cubicBezTo>
                  <a:cubicBezTo>
                    <a:pt x="333" y="1229"/>
                    <a:pt x="610" y="1302"/>
                    <a:pt x="900" y="1302"/>
                  </a:cubicBezTo>
                  <a:cubicBezTo>
                    <a:pt x="1636" y="1302"/>
                    <a:pt x="2458" y="830"/>
                    <a:pt x="2801" y="250"/>
                  </a:cubicBezTo>
                  <a:cubicBezTo>
                    <a:pt x="2871" y="134"/>
                    <a:pt x="2762" y="1"/>
                    <a:pt x="264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15"/>
            <p:cNvSpPr/>
            <p:nvPr/>
          </p:nvSpPr>
          <p:spPr>
            <a:xfrm>
              <a:off x="3752550" y="479450"/>
              <a:ext cx="65250" cy="19525"/>
            </a:xfrm>
            <a:custGeom>
              <a:avLst/>
              <a:gdLst/>
              <a:ahLst/>
              <a:cxnLst/>
              <a:rect l="l" t="t" r="r" b="b"/>
              <a:pathLst>
                <a:path w="2610" h="781" extrusionOk="0">
                  <a:moveTo>
                    <a:pt x="1608" y="1"/>
                  </a:moveTo>
                  <a:cubicBezTo>
                    <a:pt x="1133" y="1"/>
                    <a:pt x="607" y="199"/>
                    <a:pt x="229" y="388"/>
                  </a:cubicBezTo>
                  <a:cubicBezTo>
                    <a:pt x="1" y="503"/>
                    <a:pt x="153" y="780"/>
                    <a:pt x="376" y="780"/>
                  </a:cubicBezTo>
                  <a:cubicBezTo>
                    <a:pt x="387" y="780"/>
                    <a:pt x="398" y="779"/>
                    <a:pt x="409" y="778"/>
                  </a:cubicBezTo>
                  <a:cubicBezTo>
                    <a:pt x="679" y="718"/>
                    <a:pt x="979" y="628"/>
                    <a:pt x="1248" y="568"/>
                  </a:cubicBezTo>
                  <a:cubicBezTo>
                    <a:pt x="1347" y="543"/>
                    <a:pt x="1442" y="532"/>
                    <a:pt x="1533" y="532"/>
                  </a:cubicBezTo>
                  <a:cubicBezTo>
                    <a:pt x="1773" y="532"/>
                    <a:pt x="1990" y="609"/>
                    <a:pt x="2208" y="718"/>
                  </a:cubicBezTo>
                  <a:cubicBezTo>
                    <a:pt x="2235" y="727"/>
                    <a:pt x="2263" y="731"/>
                    <a:pt x="2292" y="731"/>
                  </a:cubicBezTo>
                  <a:cubicBezTo>
                    <a:pt x="2452" y="731"/>
                    <a:pt x="2609" y="596"/>
                    <a:pt x="2507" y="418"/>
                  </a:cubicBezTo>
                  <a:cubicBezTo>
                    <a:pt x="2290" y="111"/>
                    <a:pt x="1963" y="1"/>
                    <a:pt x="1608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15"/>
            <p:cNvSpPr/>
            <p:nvPr/>
          </p:nvSpPr>
          <p:spPr>
            <a:xfrm>
              <a:off x="3651325" y="496175"/>
              <a:ext cx="47775" cy="17450"/>
            </a:xfrm>
            <a:custGeom>
              <a:avLst/>
              <a:gdLst/>
              <a:ahLst/>
              <a:cxnLst/>
              <a:rect l="l" t="t" r="r" b="b"/>
              <a:pathLst>
                <a:path w="1911" h="698" extrusionOk="0">
                  <a:moveTo>
                    <a:pt x="891" y="0"/>
                  </a:moveTo>
                  <a:cubicBezTo>
                    <a:pt x="511" y="0"/>
                    <a:pt x="143" y="150"/>
                    <a:pt x="22" y="499"/>
                  </a:cubicBezTo>
                  <a:cubicBezTo>
                    <a:pt x="1" y="606"/>
                    <a:pt x="101" y="698"/>
                    <a:pt x="205" y="698"/>
                  </a:cubicBezTo>
                  <a:cubicBezTo>
                    <a:pt x="246" y="698"/>
                    <a:pt x="287" y="683"/>
                    <a:pt x="322" y="649"/>
                  </a:cubicBezTo>
                  <a:cubicBezTo>
                    <a:pt x="470" y="522"/>
                    <a:pt x="625" y="481"/>
                    <a:pt x="786" y="481"/>
                  </a:cubicBezTo>
                  <a:cubicBezTo>
                    <a:pt x="1080" y="481"/>
                    <a:pt x="1390" y="619"/>
                    <a:pt x="1701" y="619"/>
                  </a:cubicBezTo>
                  <a:cubicBezTo>
                    <a:pt x="1820" y="619"/>
                    <a:pt x="1910" y="469"/>
                    <a:pt x="1820" y="379"/>
                  </a:cubicBezTo>
                  <a:cubicBezTo>
                    <a:pt x="1643" y="142"/>
                    <a:pt x="1261" y="0"/>
                    <a:pt x="891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115"/>
            <p:cNvSpPr/>
            <p:nvPr/>
          </p:nvSpPr>
          <p:spPr>
            <a:xfrm>
              <a:off x="4306050" y="571625"/>
              <a:ext cx="153650" cy="173350"/>
            </a:xfrm>
            <a:custGeom>
              <a:avLst/>
              <a:gdLst/>
              <a:ahLst/>
              <a:cxnLst/>
              <a:rect l="l" t="t" r="r" b="b"/>
              <a:pathLst>
                <a:path w="6146" h="6934" extrusionOk="0">
                  <a:moveTo>
                    <a:pt x="2646" y="1"/>
                  </a:moveTo>
                  <a:cubicBezTo>
                    <a:pt x="1980" y="1"/>
                    <a:pt x="1382" y="272"/>
                    <a:pt x="1050" y="958"/>
                  </a:cubicBezTo>
                  <a:cubicBezTo>
                    <a:pt x="930" y="1257"/>
                    <a:pt x="900" y="1587"/>
                    <a:pt x="930" y="1947"/>
                  </a:cubicBezTo>
                  <a:cubicBezTo>
                    <a:pt x="870" y="1977"/>
                    <a:pt x="840" y="2007"/>
                    <a:pt x="780" y="2037"/>
                  </a:cubicBezTo>
                  <a:cubicBezTo>
                    <a:pt x="300" y="2606"/>
                    <a:pt x="0" y="3326"/>
                    <a:pt x="510" y="3985"/>
                  </a:cubicBezTo>
                  <a:cubicBezTo>
                    <a:pt x="750" y="4255"/>
                    <a:pt x="1109" y="4465"/>
                    <a:pt x="1379" y="4734"/>
                  </a:cubicBezTo>
                  <a:cubicBezTo>
                    <a:pt x="1589" y="4914"/>
                    <a:pt x="1769" y="5154"/>
                    <a:pt x="2009" y="5274"/>
                  </a:cubicBezTo>
                  <a:cubicBezTo>
                    <a:pt x="2368" y="6053"/>
                    <a:pt x="2878" y="6833"/>
                    <a:pt x="3717" y="6923"/>
                  </a:cubicBezTo>
                  <a:cubicBezTo>
                    <a:pt x="3786" y="6930"/>
                    <a:pt x="3853" y="6933"/>
                    <a:pt x="3917" y="6933"/>
                  </a:cubicBezTo>
                  <a:cubicBezTo>
                    <a:pt x="5230" y="6933"/>
                    <a:pt x="5673" y="5522"/>
                    <a:pt x="5815" y="4465"/>
                  </a:cubicBezTo>
                  <a:cubicBezTo>
                    <a:pt x="5935" y="3595"/>
                    <a:pt x="6145" y="2816"/>
                    <a:pt x="5785" y="1947"/>
                  </a:cubicBezTo>
                  <a:cubicBezTo>
                    <a:pt x="5394" y="967"/>
                    <a:pt x="3901" y="1"/>
                    <a:pt x="2646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115"/>
            <p:cNvSpPr/>
            <p:nvPr/>
          </p:nvSpPr>
          <p:spPr>
            <a:xfrm>
              <a:off x="4336175" y="613550"/>
              <a:ext cx="43325" cy="71750"/>
            </a:xfrm>
            <a:custGeom>
              <a:avLst/>
              <a:gdLst/>
              <a:ahLst/>
              <a:cxnLst/>
              <a:rect l="l" t="t" r="r" b="b"/>
              <a:pathLst>
                <a:path w="1733" h="2870" extrusionOk="0">
                  <a:moveTo>
                    <a:pt x="65" y="82"/>
                  </a:moveTo>
                  <a:cubicBezTo>
                    <a:pt x="35" y="82"/>
                    <a:pt x="0" y="126"/>
                    <a:pt x="24" y="150"/>
                  </a:cubicBezTo>
                  <a:cubicBezTo>
                    <a:pt x="174" y="390"/>
                    <a:pt x="534" y="390"/>
                    <a:pt x="774" y="390"/>
                  </a:cubicBezTo>
                  <a:cubicBezTo>
                    <a:pt x="1103" y="420"/>
                    <a:pt x="1733" y="510"/>
                    <a:pt x="1313" y="989"/>
                  </a:cubicBezTo>
                  <a:cubicBezTo>
                    <a:pt x="1103" y="1229"/>
                    <a:pt x="654" y="1289"/>
                    <a:pt x="354" y="1289"/>
                  </a:cubicBezTo>
                  <a:cubicBezTo>
                    <a:pt x="234" y="1289"/>
                    <a:pt x="174" y="1469"/>
                    <a:pt x="294" y="1529"/>
                  </a:cubicBezTo>
                  <a:cubicBezTo>
                    <a:pt x="834" y="1769"/>
                    <a:pt x="1463" y="2068"/>
                    <a:pt x="1343" y="2758"/>
                  </a:cubicBezTo>
                  <a:cubicBezTo>
                    <a:pt x="1343" y="2830"/>
                    <a:pt x="1387" y="2870"/>
                    <a:pt x="1429" y="2870"/>
                  </a:cubicBezTo>
                  <a:cubicBezTo>
                    <a:pt x="1455" y="2870"/>
                    <a:pt x="1481" y="2853"/>
                    <a:pt x="1493" y="2818"/>
                  </a:cubicBezTo>
                  <a:cubicBezTo>
                    <a:pt x="1733" y="2218"/>
                    <a:pt x="1253" y="1799"/>
                    <a:pt x="774" y="1499"/>
                  </a:cubicBezTo>
                  <a:cubicBezTo>
                    <a:pt x="1253" y="1409"/>
                    <a:pt x="1733" y="1109"/>
                    <a:pt x="1673" y="600"/>
                  </a:cubicBezTo>
                  <a:cubicBezTo>
                    <a:pt x="1613" y="0"/>
                    <a:pt x="444" y="240"/>
                    <a:pt x="84" y="90"/>
                  </a:cubicBezTo>
                  <a:cubicBezTo>
                    <a:pt x="79" y="84"/>
                    <a:pt x="72" y="82"/>
                    <a:pt x="65" y="82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115"/>
            <p:cNvSpPr/>
            <p:nvPr/>
          </p:nvSpPr>
          <p:spPr>
            <a:xfrm>
              <a:off x="4359250" y="598550"/>
              <a:ext cx="7525" cy="24625"/>
            </a:xfrm>
            <a:custGeom>
              <a:avLst/>
              <a:gdLst/>
              <a:ahLst/>
              <a:cxnLst/>
              <a:rect l="l" t="t" r="r" b="b"/>
              <a:pathLst>
                <a:path w="301" h="985" extrusionOk="0">
                  <a:moveTo>
                    <a:pt x="270" y="1"/>
                  </a:moveTo>
                  <a:cubicBezTo>
                    <a:pt x="150" y="270"/>
                    <a:pt x="1" y="630"/>
                    <a:pt x="61" y="930"/>
                  </a:cubicBezTo>
                  <a:cubicBezTo>
                    <a:pt x="73" y="967"/>
                    <a:pt x="107" y="984"/>
                    <a:pt x="141" y="984"/>
                  </a:cubicBezTo>
                  <a:cubicBezTo>
                    <a:pt x="190" y="984"/>
                    <a:pt x="240" y="952"/>
                    <a:pt x="240" y="900"/>
                  </a:cubicBezTo>
                  <a:cubicBezTo>
                    <a:pt x="240" y="600"/>
                    <a:pt x="210" y="300"/>
                    <a:pt x="300" y="1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115"/>
            <p:cNvSpPr/>
            <p:nvPr/>
          </p:nvSpPr>
          <p:spPr>
            <a:xfrm>
              <a:off x="4378725" y="610725"/>
              <a:ext cx="12775" cy="39850"/>
            </a:xfrm>
            <a:custGeom>
              <a:avLst/>
              <a:gdLst/>
              <a:ahLst/>
              <a:cxnLst/>
              <a:rect l="l" t="t" r="r" b="b"/>
              <a:pathLst>
                <a:path w="511" h="1594" extrusionOk="0">
                  <a:moveTo>
                    <a:pt x="376" y="1"/>
                  </a:moveTo>
                  <a:cubicBezTo>
                    <a:pt x="368" y="1"/>
                    <a:pt x="361" y="8"/>
                    <a:pt x="361" y="23"/>
                  </a:cubicBezTo>
                  <a:cubicBezTo>
                    <a:pt x="241" y="383"/>
                    <a:pt x="1" y="1312"/>
                    <a:pt x="421" y="1582"/>
                  </a:cubicBezTo>
                  <a:cubicBezTo>
                    <a:pt x="429" y="1590"/>
                    <a:pt x="439" y="1594"/>
                    <a:pt x="449" y="1594"/>
                  </a:cubicBezTo>
                  <a:cubicBezTo>
                    <a:pt x="478" y="1594"/>
                    <a:pt x="510" y="1566"/>
                    <a:pt x="510" y="1522"/>
                  </a:cubicBezTo>
                  <a:cubicBezTo>
                    <a:pt x="510" y="1312"/>
                    <a:pt x="391" y="1072"/>
                    <a:pt x="361" y="832"/>
                  </a:cubicBezTo>
                  <a:cubicBezTo>
                    <a:pt x="331" y="563"/>
                    <a:pt x="361" y="293"/>
                    <a:pt x="391" y="23"/>
                  </a:cubicBezTo>
                  <a:cubicBezTo>
                    <a:pt x="391" y="8"/>
                    <a:pt x="383" y="1"/>
                    <a:pt x="376" y="1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115"/>
            <p:cNvSpPr/>
            <p:nvPr/>
          </p:nvSpPr>
          <p:spPr>
            <a:xfrm>
              <a:off x="4404225" y="624025"/>
              <a:ext cx="9000" cy="30375"/>
            </a:xfrm>
            <a:custGeom>
              <a:avLst/>
              <a:gdLst/>
              <a:ahLst/>
              <a:cxnLst/>
              <a:rect l="l" t="t" r="r" b="b"/>
              <a:pathLst>
                <a:path w="360" h="1215" extrusionOk="0">
                  <a:moveTo>
                    <a:pt x="360" y="1"/>
                  </a:moveTo>
                  <a:cubicBezTo>
                    <a:pt x="150" y="300"/>
                    <a:pt x="60" y="750"/>
                    <a:pt x="0" y="1110"/>
                  </a:cubicBezTo>
                  <a:cubicBezTo>
                    <a:pt x="0" y="1168"/>
                    <a:pt x="38" y="1214"/>
                    <a:pt x="81" y="1214"/>
                  </a:cubicBezTo>
                  <a:cubicBezTo>
                    <a:pt x="104" y="1214"/>
                    <a:pt x="129" y="1201"/>
                    <a:pt x="150" y="1170"/>
                  </a:cubicBezTo>
                  <a:cubicBezTo>
                    <a:pt x="330" y="840"/>
                    <a:pt x="240" y="360"/>
                    <a:pt x="360" y="1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115"/>
            <p:cNvSpPr/>
            <p:nvPr/>
          </p:nvSpPr>
          <p:spPr>
            <a:xfrm>
              <a:off x="4363275" y="637700"/>
              <a:ext cx="74675" cy="34500"/>
            </a:xfrm>
            <a:custGeom>
              <a:avLst/>
              <a:gdLst/>
              <a:ahLst/>
              <a:cxnLst/>
              <a:rect l="l" t="t" r="r" b="b"/>
              <a:pathLst>
                <a:path w="2987" h="1380" extrusionOk="0">
                  <a:moveTo>
                    <a:pt x="2972" y="1"/>
                  </a:moveTo>
                  <a:cubicBezTo>
                    <a:pt x="2964" y="1"/>
                    <a:pt x="2957" y="8"/>
                    <a:pt x="2957" y="23"/>
                  </a:cubicBezTo>
                  <a:cubicBezTo>
                    <a:pt x="2838" y="214"/>
                    <a:pt x="2360" y="1140"/>
                    <a:pt x="2019" y="1140"/>
                  </a:cubicBezTo>
                  <a:cubicBezTo>
                    <a:pt x="1930" y="1140"/>
                    <a:pt x="1850" y="1077"/>
                    <a:pt x="1788" y="922"/>
                  </a:cubicBezTo>
                  <a:cubicBezTo>
                    <a:pt x="1758" y="863"/>
                    <a:pt x="1728" y="863"/>
                    <a:pt x="1668" y="863"/>
                  </a:cubicBezTo>
                  <a:cubicBezTo>
                    <a:pt x="1570" y="918"/>
                    <a:pt x="1497" y="940"/>
                    <a:pt x="1438" y="940"/>
                  </a:cubicBezTo>
                  <a:cubicBezTo>
                    <a:pt x="1246" y="940"/>
                    <a:pt x="1215" y="706"/>
                    <a:pt x="1009" y="683"/>
                  </a:cubicBezTo>
                  <a:cubicBezTo>
                    <a:pt x="799" y="653"/>
                    <a:pt x="679" y="683"/>
                    <a:pt x="499" y="593"/>
                  </a:cubicBezTo>
                  <a:cubicBezTo>
                    <a:pt x="499" y="594"/>
                    <a:pt x="498" y="595"/>
                    <a:pt x="496" y="595"/>
                  </a:cubicBezTo>
                  <a:cubicBezTo>
                    <a:pt x="465" y="595"/>
                    <a:pt x="168" y="351"/>
                    <a:pt x="139" y="323"/>
                  </a:cubicBezTo>
                  <a:cubicBezTo>
                    <a:pt x="122" y="312"/>
                    <a:pt x="106" y="307"/>
                    <a:pt x="92" y="307"/>
                  </a:cubicBezTo>
                  <a:cubicBezTo>
                    <a:pt x="31" y="307"/>
                    <a:pt x="1" y="394"/>
                    <a:pt x="49" y="443"/>
                  </a:cubicBezTo>
                  <a:cubicBezTo>
                    <a:pt x="169" y="593"/>
                    <a:pt x="349" y="773"/>
                    <a:pt x="559" y="833"/>
                  </a:cubicBezTo>
                  <a:lnTo>
                    <a:pt x="799" y="833"/>
                  </a:lnTo>
                  <a:cubicBezTo>
                    <a:pt x="817" y="830"/>
                    <a:pt x="835" y="829"/>
                    <a:pt x="851" y="829"/>
                  </a:cubicBezTo>
                  <a:cubicBezTo>
                    <a:pt x="1020" y="829"/>
                    <a:pt x="1082" y="960"/>
                    <a:pt x="1218" y="1042"/>
                  </a:cubicBezTo>
                  <a:cubicBezTo>
                    <a:pt x="1297" y="1101"/>
                    <a:pt x="1375" y="1147"/>
                    <a:pt x="1461" y="1147"/>
                  </a:cubicBezTo>
                  <a:cubicBezTo>
                    <a:pt x="1507" y="1147"/>
                    <a:pt x="1556" y="1134"/>
                    <a:pt x="1608" y="1102"/>
                  </a:cubicBezTo>
                  <a:cubicBezTo>
                    <a:pt x="1617" y="1096"/>
                    <a:pt x="1626" y="1094"/>
                    <a:pt x="1636" y="1094"/>
                  </a:cubicBezTo>
                  <a:cubicBezTo>
                    <a:pt x="1722" y="1094"/>
                    <a:pt x="1830" y="1315"/>
                    <a:pt x="1938" y="1342"/>
                  </a:cubicBezTo>
                  <a:cubicBezTo>
                    <a:pt x="1989" y="1368"/>
                    <a:pt x="2040" y="1380"/>
                    <a:pt x="2089" y="1380"/>
                  </a:cubicBezTo>
                  <a:cubicBezTo>
                    <a:pt x="2555" y="1380"/>
                    <a:pt x="2906" y="321"/>
                    <a:pt x="2987" y="23"/>
                  </a:cubicBezTo>
                  <a:cubicBezTo>
                    <a:pt x="2987" y="8"/>
                    <a:pt x="2979" y="1"/>
                    <a:pt x="2972" y="1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115"/>
            <p:cNvSpPr/>
            <p:nvPr/>
          </p:nvSpPr>
          <p:spPr>
            <a:xfrm>
              <a:off x="4146775" y="304300"/>
              <a:ext cx="304700" cy="449200"/>
            </a:xfrm>
            <a:custGeom>
              <a:avLst/>
              <a:gdLst/>
              <a:ahLst/>
              <a:cxnLst/>
              <a:rect l="l" t="t" r="r" b="b"/>
              <a:pathLst>
                <a:path w="12188" h="17968" extrusionOk="0">
                  <a:moveTo>
                    <a:pt x="105" y="1"/>
                  </a:moveTo>
                  <a:cubicBezTo>
                    <a:pt x="33" y="1"/>
                    <a:pt x="1" y="98"/>
                    <a:pt x="77" y="231"/>
                  </a:cubicBezTo>
                  <a:cubicBezTo>
                    <a:pt x="1935" y="3288"/>
                    <a:pt x="3973" y="6255"/>
                    <a:pt x="5952" y="9253"/>
                  </a:cubicBezTo>
                  <a:cubicBezTo>
                    <a:pt x="6971" y="10751"/>
                    <a:pt x="7960" y="12250"/>
                    <a:pt x="8949" y="13749"/>
                  </a:cubicBezTo>
                  <a:cubicBezTo>
                    <a:pt x="9848" y="15128"/>
                    <a:pt x="10718" y="16596"/>
                    <a:pt x="11767" y="17855"/>
                  </a:cubicBezTo>
                  <a:cubicBezTo>
                    <a:pt x="11826" y="17934"/>
                    <a:pt x="11898" y="17968"/>
                    <a:pt x="11961" y="17968"/>
                  </a:cubicBezTo>
                  <a:cubicBezTo>
                    <a:pt x="12092" y="17968"/>
                    <a:pt x="12187" y="17827"/>
                    <a:pt x="12067" y="17646"/>
                  </a:cubicBezTo>
                  <a:cubicBezTo>
                    <a:pt x="11287" y="16207"/>
                    <a:pt x="10268" y="14828"/>
                    <a:pt x="9339" y="13479"/>
                  </a:cubicBezTo>
                  <a:cubicBezTo>
                    <a:pt x="8350" y="11980"/>
                    <a:pt x="7331" y="10482"/>
                    <a:pt x="6341" y="9013"/>
                  </a:cubicBezTo>
                  <a:cubicBezTo>
                    <a:pt x="4333" y="6016"/>
                    <a:pt x="2355" y="2988"/>
                    <a:pt x="257" y="111"/>
                  </a:cubicBezTo>
                  <a:cubicBezTo>
                    <a:pt x="202" y="34"/>
                    <a:pt x="14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115"/>
            <p:cNvSpPr/>
            <p:nvPr/>
          </p:nvSpPr>
          <p:spPr>
            <a:xfrm>
              <a:off x="4131450" y="284325"/>
              <a:ext cx="31500" cy="39250"/>
            </a:xfrm>
            <a:custGeom>
              <a:avLst/>
              <a:gdLst/>
              <a:ahLst/>
              <a:cxnLst/>
              <a:rect l="l" t="t" r="r" b="b"/>
              <a:pathLst>
                <a:path w="1260" h="1570" extrusionOk="0">
                  <a:moveTo>
                    <a:pt x="275" y="1"/>
                  </a:moveTo>
                  <a:cubicBezTo>
                    <a:pt x="228" y="1"/>
                    <a:pt x="185" y="14"/>
                    <a:pt x="150" y="40"/>
                  </a:cubicBezTo>
                  <a:cubicBezTo>
                    <a:pt x="30" y="130"/>
                    <a:pt x="0" y="340"/>
                    <a:pt x="180" y="580"/>
                  </a:cubicBezTo>
                  <a:cubicBezTo>
                    <a:pt x="270" y="760"/>
                    <a:pt x="420" y="970"/>
                    <a:pt x="570" y="1149"/>
                  </a:cubicBezTo>
                  <a:cubicBezTo>
                    <a:pt x="600" y="1209"/>
                    <a:pt x="660" y="1269"/>
                    <a:pt x="690" y="1329"/>
                  </a:cubicBezTo>
                  <a:cubicBezTo>
                    <a:pt x="720" y="1359"/>
                    <a:pt x="720" y="1359"/>
                    <a:pt x="720" y="1359"/>
                  </a:cubicBezTo>
                  <a:cubicBezTo>
                    <a:pt x="840" y="1509"/>
                    <a:pt x="990" y="1569"/>
                    <a:pt x="1080" y="1569"/>
                  </a:cubicBezTo>
                  <a:cubicBezTo>
                    <a:pt x="1080" y="1554"/>
                    <a:pt x="1087" y="1554"/>
                    <a:pt x="1095" y="1554"/>
                  </a:cubicBezTo>
                  <a:cubicBezTo>
                    <a:pt x="1102" y="1554"/>
                    <a:pt x="1109" y="1554"/>
                    <a:pt x="1109" y="1539"/>
                  </a:cubicBezTo>
                  <a:lnTo>
                    <a:pt x="1139" y="1539"/>
                  </a:lnTo>
                  <a:cubicBezTo>
                    <a:pt x="1169" y="1509"/>
                    <a:pt x="1169" y="1509"/>
                    <a:pt x="1199" y="1479"/>
                  </a:cubicBezTo>
                  <a:cubicBezTo>
                    <a:pt x="1259" y="1389"/>
                    <a:pt x="1259" y="1239"/>
                    <a:pt x="1169" y="1060"/>
                  </a:cubicBezTo>
                  <a:cubicBezTo>
                    <a:pt x="1169" y="1060"/>
                    <a:pt x="1169" y="1060"/>
                    <a:pt x="1139" y="1030"/>
                  </a:cubicBezTo>
                  <a:cubicBezTo>
                    <a:pt x="1109" y="970"/>
                    <a:pt x="1080" y="910"/>
                    <a:pt x="1020" y="820"/>
                  </a:cubicBezTo>
                  <a:cubicBezTo>
                    <a:pt x="930" y="640"/>
                    <a:pt x="780" y="430"/>
                    <a:pt x="660" y="250"/>
                  </a:cubicBezTo>
                  <a:cubicBezTo>
                    <a:pt x="532" y="80"/>
                    <a:pt x="390" y="1"/>
                    <a:pt x="2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115"/>
            <p:cNvSpPr/>
            <p:nvPr/>
          </p:nvSpPr>
          <p:spPr>
            <a:xfrm>
              <a:off x="2720425" y="1023500"/>
              <a:ext cx="185850" cy="144325"/>
            </a:xfrm>
            <a:custGeom>
              <a:avLst/>
              <a:gdLst/>
              <a:ahLst/>
              <a:cxnLst/>
              <a:rect l="l" t="t" r="r" b="b"/>
              <a:pathLst>
                <a:path w="7434" h="5773" extrusionOk="0">
                  <a:moveTo>
                    <a:pt x="4250" y="1"/>
                  </a:moveTo>
                  <a:cubicBezTo>
                    <a:pt x="3924" y="1"/>
                    <a:pt x="3582" y="111"/>
                    <a:pt x="3267" y="268"/>
                  </a:cubicBezTo>
                  <a:cubicBezTo>
                    <a:pt x="3207" y="298"/>
                    <a:pt x="3177" y="358"/>
                    <a:pt x="3147" y="388"/>
                  </a:cubicBezTo>
                  <a:cubicBezTo>
                    <a:pt x="2884" y="300"/>
                    <a:pt x="2637" y="244"/>
                    <a:pt x="2406" y="244"/>
                  </a:cubicBezTo>
                  <a:cubicBezTo>
                    <a:pt x="2321" y="244"/>
                    <a:pt x="2238" y="252"/>
                    <a:pt x="2158" y="268"/>
                  </a:cubicBezTo>
                  <a:cubicBezTo>
                    <a:pt x="0" y="717"/>
                    <a:pt x="659" y="4164"/>
                    <a:pt x="1948" y="5124"/>
                  </a:cubicBezTo>
                  <a:cubicBezTo>
                    <a:pt x="2728" y="5663"/>
                    <a:pt x="3537" y="5633"/>
                    <a:pt x="4406" y="5723"/>
                  </a:cubicBezTo>
                  <a:cubicBezTo>
                    <a:pt x="4634" y="5753"/>
                    <a:pt x="4877" y="5772"/>
                    <a:pt x="5123" y="5772"/>
                  </a:cubicBezTo>
                  <a:cubicBezTo>
                    <a:pt x="6104" y="5772"/>
                    <a:pt x="7116" y="5465"/>
                    <a:pt x="7284" y="4314"/>
                  </a:cubicBezTo>
                  <a:cubicBezTo>
                    <a:pt x="7434" y="3445"/>
                    <a:pt x="6774" y="2786"/>
                    <a:pt x="6115" y="2246"/>
                  </a:cubicBezTo>
                  <a:cubicBezTo>
                    <a:pt x="6055" y="1976"/>
                    <a:pt x="5875" y="1766"/>
                    <a:pt x="5725" y="1497"/>
                  </a:cubicBezTo>
                  <a:cubicBezTo>
                    <a:pt x="5515" y="1197"/>
                    <a:pt x="5455" y="777"/>
                    <a:pt x="5216" y="478"/>
                  </a:cubicBezTo>
                  <a:cubicBezTo>
                    <a:pt x="4949" y="133"/>
                    <a:pt x="4609" y="1"/>
                    <a:pt x="4250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115"/>
            <p:cNvSpPr/>
            <p:nvPr/>
          </p:nvSpPr>
          <p:spPr>
            <a:xfrm>
              <a:off x="2781100" y="1039625"/>
              <a:ext cx="71225" cy="52275"/>
            </a:xfrm>
            <a:custGeom>
              <a:avLst/>
              <a:gdLst/>
              <a:ahLst/>
              <a:cxnLst/>
              <a:rect l="l" t="t" r="r" b="b"/>
              <a:pathLst>
                <a:path w="2849" h="2091" extrusionOk="0">
                  <a:moveTo>
                    <a:pt x="485" y="0"/>
                  </a:moveTo>
                  <a:cubicBezTo>
                    <a:pt x="466" y="0"/>
                    <a:pt x="451" y="21"/>
                    <a:pt x="451" y="42"/>
                  </a:cubicBezTo>
                  <a:cubicBezTo>
                    <a:pt x="510" y="432"/>
                    <a:pt x="1" y="1511"/>
                    <a:pt x="570" y="1721"/>
                  </a:cubicBezTo>
                  <a:cubicBezTo>
                    <a:pt x="642" y="1743"/>
                    <a:pt x="712" y="1754"/>
                    <a:pt x="779" y="1754"/>
                  </a:cubicBezTo>
                  <a:cubicBezTo>
                    <a:pt x="1162" y="1754"/>
                    <a:pt x="1471" y="1418"/>
                    <a:pt x="1649" y="1062"/>
                  </a:cubicBezTo>
                  <a:cubicBezTo>
                    <a:pt x="1817" y="1563"/>
                    <a:pt x="2087" y="2090"/>
                    <a:pt x="2630" y="2090"/>
                  </a:cubicBezTo>
                  <a:cubicBezTo>
                    <a:pt x="2671" y="2090"/>
                    <a:pt x="2714" y="2087"/>
                    <a:pt x="2759" y="2081"/>
                  </a:cubicBezTo>
                  <a:cubicBezTo>
                    <a:pt x="2848" y="2081"/>
                    <a:pt x="2848" y="1931"/>
                    <a:pt x="2759" y="1931"/>
                  </a:cubicBezTo>
                  <a:cubicBezTo>
                    <a:pt x="2039" y="1871"/>
                    <a:pt x="1919" y="1181"/>
                    <a:pt x="1799" y="612"/>
                  </a:cubicBezTo>
                  <a:cubicBezTo>
                    <a:pt x="1785" y="541"/>
                    <a:pt x="1731" y="510"/>
                    <a:pt x="1678" y="510"/>
                  </a:cubicBezTo>
                  <a:cubicBezTo>
                    <a:pt x="1618" y="510"/>
                    <a:pt x="1560" y="549"/>
                    <a:pt x="1560" y="612"/>
                  </a:cubicBezTo>
                  <a:cubicBezTo>
                    <a:pt x="1500" y="912"/>
                    <a:pt x="1320" y="1301"/>
                    <a:pt x="1020" y="1451"/>
                  </a:cubicBezTo>
                  <a:cubicBezTo>
                    <a:pt x="915" y="1506"/>
                    <a:pt x="833" y="1530"/>
                    <a:pt x="769" y="1530"/>
                  </a:cubicBezTo>
                  <a:cubicBezTo>
                    <a:pt x="483" y="1530"/>
                    <a:pt x="551" y="1061"/>
                    <a:pt x="600" y="792"/>
                  </a:cubicBezTo>
                  <a:cubicBezTo>
                    <a:pt x="630" y="552"/>
                    <a:pt x="720" y="222"/>
                    <a:pt x="510" y="12"/>
                  </a:cubicBezTo>
                  <a:cubicBezTo>
                    <a:pt x="502" y="4"/>
                    <a:pt x="493" y="0"/>
                    <a:pt x="485" y="0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115"/>
            <p:cNvSpPr/>
            <p:nvPr/>
          </p:nvSpPr>
          <p:spPr>
            <a:xfrm>
              <a:off x="2768375" y="1062175"/>
              <a:ext cx="27000" cy="6250"/>
            </a:xfrm>
            <a:custGeom>
              <a:avLst/>
              <a:gdLst/>
              <a:ahLst/>
              <a:cxnLst/>
              <a:rect l="l" t="t" r="r" b="b"/>
              <a:pathLst>
                <a:path w="1080" h="250" extrusionOk="0">
                  <a:moveTo>
                    <a:pt x="586" y="0"/>
                  </a:moveTo>
                  <a:cubicBezTo>
                    <a:pt x="396" y="0"/>
                    <a:pt x="203" y="35"/>
                    <a:pt x="30" y="70"/>
                  </a:cubicBezTo>
                  <a:cubicBezTo>
                    <a:pt x="0" y="70"/>
                    <a:pt x="30" y="100"/>
                    <a:pt x="30" y="100"/>
                  </a:cubicBezTo>
                  <a:cubicBezTo>
                    <a:pt x="66" y="96"/>
                    <a:pt x="101" y="95"/>
                    <a:pt x="134" y="95"/>
                  </a:cubicBezTo>
                  <a:cubicBezTo>
                    <a:pt x="413" y="95"/>
                    <a:pt x="632" y="196"/>
                    <a:pt x="900" y="249"/>
                  </a:cubicBezTo>
                  <a:cubicBezTo>
                    <a:pt x="1019" y="249"/>
                    <a:pt x="1079" y="130"/>
                    <a:pt x="990" y="70"/>
                  </a:cubicBezTo>
                  <a:cubicBezTo>
                    <a:pt x="863" y="19"/>
                    <a:pt x="725" y="0"/>
                    <a:pt x="586" y="0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115"/>
            <p:cNvSpPr/>
            <p:nvPr/>
          </p:nvSpPr>
          <p:spPr>
            <a:xfrm>
              <a:off x="2775125" y="1087525"/>
              <a:ext cx="38975" cy="13325"/>
            </a:xfrm>
            <a:custGeom>
              <a:avLst/>
              <a:gdLst/>
              <a:ahLst/>
              <a:cxnLst/>
              <a:rect l="l" t="t" r="r" b="b"/>
              <a:pathLst>
                <a:path w="1559" h="533" extrusionOk="0">
                  <a:moveTo>
                    <a:pt x="395" y="0"/>
                  </a:moveTo>
                  <a:cubicBezTo>
                    <a:pt x="253" y="0"/>
                    <a:pt x="125" y="8"/>
                    <a:pt x="30" y="15"/>
                  </a:cubicBezTo>
                  <a:cubicBezTo>
                    <a:pt x="0" y="15"/>
                    <a:pt x="0" y="45"/>
                    <a:pt x="30" y="45"/>
                  </a:cubicBezTo>
                  <a:cubicBezTo>
                    <a:pt x="300" y="75"/>
                    <a:pt x="570" y="105"/>
                    <a:pt x="839" y="195"/>
                  </a:cubicBezTo>
                  <a:cubicBezTo>
                    <a:pt x="1049" y="285"/>
                    <a:pt x="1259" y="464"/>
                    <a:pt x="1469" y="524"/>
                  </a:cubicBezTo>
                  <a:cubicBezTo>
                    <a:pt x="1480" y="530"/>
                    <a:pt x="1490" y="532"/>
                    <a:pt x="1499" y="532"/>
                  </a:cubicBezTo>
                  <a:cubicBezTo>
                    <a:pt x="1539" y="532"/>
                    <a:pt x="1559" y="483"/>
                    <a:pt x="1559" y="434"/>
                  </a:cubicBezTo>
                  <a:cubicBezTo>
                    <a:pt x="1423" y="71"/>
                    <a:pt x="839" y="0"/>
                    <a:pt x="395" y="0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115"/>
            <p:cNvSpPr/>
            <p:nvPr/>
          </p:nvSpPr>
          <p:spPr>
            <a:xfrm>
              <a:off x="2781850" y="1112950"/>
              <a:ext cx="33000" cy="5125"/>
            </a:xfrm>
            <a:custGeom>
              <a:avLst/>
              <a:gdLst/>
              <a:ahLst/>
              <a:cxnLst/>
              <a:rect l="l" t="t" r="r" b="b"/>
              <a:pathLst>
                <a:path w="1320" h="205" extrusionOk="0">
                  <a:moveTo>
                    <a:pt x="796" y="0"/>
                  </a:moveTo>
                  <a:cubicBezTo>
                    <a:pt x="520" y="0"/>
                    <a:pt x="241" y="27"/>
                    <a:pt x="1" y="107"/>
                  </a:cubicBezTo>
                  <a:cubicBezTo>
                    <a:pt x="29" y="105"/>
                    <a:pt x="58" y="104"/>
                    <a:pt x="86" y="104"/>
                  </a:cubicBezTo>
                  <a:cubicBezTo>
                    <a:pt x="383" y="104"/>
                    <a:pt x="678" y="204"/>
                    <a:pt x="962" y="204"/>
                  </a:cubicBezTo>
                  <a:cubicBezTo>
                    <a:pt x="1052" y="204"/>
                    <a:pt x="1142" y="194"/>
                    <a:pt x="1230" y="167"/>
                  </a:cubicBezTo>
                  <a:cubicBezTo>
                    <a:pt x="1320" y="167"/>
                    <a:pt x="1290" y="47"/>
                    <a:pt x="1200" y="17"/>
                  </a:cubicBezTo>
                  <a:cubicBezTo>
                    <a:pt x="1070" y="7"/>
                    <a:pt x="933" y="0"/>
                    <a:pt x="796" y="0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115"/>
            <p:cNvSpPr/>
            <p:nvPr/>
          </p:nvSpPr>
          <p:spPr>
            <a:xfrm>
              <a:off x="2789350" y="1073575"/>
              <a:ext cx="46500" cy="69775"/>
            </a:xfrm>
            <a:custGeom>
              <a:avLst/>
              <a:gdLst/>
              <a:ahLst/>
              <a:cxnLst/>
              <a:rect l="l" t="t" r="r" b="b"/>
              <a:pathLst>
                <a:path w="1860" h="2791" extrusionOk="0">
                  <a:moveTo>
                    <a:pt x="1079" y="1"/>
                  </a:moveTo>
                  <a:cubicBezTo>
                    <a:pt x="1040" y="1"/>
                    <a:pt x="1001" y="26"/>
                    <a:pt x="1020" y="63"/>
                  </a:cubicBezTo>
                  <a:cubicBezTo>
                    <a:pt x="1050" y="123"/>
                    <a:pt x="1200" y="513"/>
                    <a:pt x="1200" y="513"/>
                  </a:cubicBezTo>
                  <a:cubicBezTo>
                    <a:pt x="1260" y="723"/>
                    <a:pt x="1170" y="813"/>
                    <a:pt x="1140" y="992"/>
                  </a:cubicBezTo>
                  <a:cubicBezTo>
                    <a:pt x="1110" y="1292"/>
                    <a:pt x="1529" y="1352"/>
                    <a:pt x="1170" y="1712"/>
                  </a:cubicBezTo>
                  <a:cubicBezTo>
                    <a:pt x="1140" y="1742"/>
                    <a:pt x="1170" y="1802"/>
                    <a:pt x="1200" y="1832"/>
                  </a:cubicBezTo>
                  <a:cubicBezTo>
                    <a:pt x="1859" y="2311"/>
                    <a:pt x="300" y="2641"/>
                    <a:pt x="31" y="2731"/>
                  </a:cubicBezTo>
                  <a:cubicBezTo>
                    <a:pt x="1" y="2761"/>
                    <a:pt x="1" y="2791"/>
                    <a:pt x="31" y="2791"/>
                  </a:cubicBezTo>
                  <a:cubicBezTo>
                    <a:pt x="390" y="2761"/>
                    <a:pt x="1679" y="2641"/>
                    <a:pt x="1589" y="2072"/>
                  </a:cubicBezTo>
                  <a:cubicBezTo>
                    <a:pt x="1559" y="1952"/>
                    <a:pt x="1349" y="1772"/>
                    <a:pt x="1409" y="1682"/>
                  </a:cubicBezTo>
                  <a:cubicBezTo>
                    <a:pt x="1529" y="1592"/>
                    <a:pt x="1499" y="1442"/>
                    <a:pt x="1469" y="1322"/>
                  </a:cubicBezTo>
                  <a:cubicBezTo>
                    <a:pt x="1379" y="1142"/>
                    <a:pt x="1260" y="1052"/>
                    <a:pt x="1319" y="843"/>
                  </a:cubicBezTo>
                  <a:cubicBezTo>
                    <a:pt x="1349" y="783"/>
                    <a:pt x="1409" y="693"/>
                    <a:pt x="1409" y="633"/>
                  </a:cubicBezTo>
                  <a:cubicBezTo>
                    <a:pt x="1379" y="393"/>
                    <a:pt x="1260" y="183"/>
                    <a:pt x="1140" y="33"/>
                  </a:cubicBezTo>
                  <a:cubicBezTo>
                    <a:pt x="1128" y="10"/>
                    <a:pt x="1104" y="1"/>
                    <a:pt x="1079" y="1"/>
                  </a:cubicBezTo>
                  <a:close/>
                </a:path>
              </a:pathLst>
            </a:custGeom>
            <a:solidFill>
              <a:srgbClr val="FF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115"/>
            <p:cNvSpPr/>
            <p:nvPr/>
          </p:nvSpPr>
          <p:spPr>
            <a:xfrm>
              <a:off x="2597875" y="741525"/>
              <a:ext cx="304950" cy="449575"/>
            </a:xfrm>
            <a:custGeom>
              <a:avLst/>
              <a:gdLst/>
              <a:ahLst/>
              <a:cxnLst/>
              <a:rect l="l" t="t" r="r" b="b"/>
              <a:pathLst>
                <a:path w="12198" h="17983" extrusionOk="0">
                  <a:moveTo>
                    <a:pt x="116" y="0"/>
                  </a:moveTo>
                  <a:cubicBezTo>
                    <a:pt x="44" y="0"/>
                    <a:pt x="1" y="85"/>
                    <a:pt x="76" y="217"/>
                  </a:cubicBezTo>
                  <a:cubicBezTo>
                    <a:pt x="1935" y="3274"/>
                    <a:pt x="3973" y="6271"/>
                    <a:pt x="5981" y="9239"/>
                  </a:cubicBezTo>
                  <a:cubicBezTo>
                    <a:pt x="6970" y="10737"/>
                    <a:pt x="7959" y="12236"/>
                    <a:pt x="8949" y="13735"/>
                  </a:cubicBezTo>
                  <a:cubicBezTo>
                    <a:pt x="9878" y="15114"/>
                    <a:pt x="10747" y="16582"/>
                    <a:pt x="11766" y="17871"/>
                  </a:cubicBezTo>
                  <a:cubicBezTo>
                    <a:pt x="11834" y="17949"/>
                    <a:pt x="11908" y="17982"/>
                    <a:pt x="11972" y="17982"/>
                  </a:cubicBezTo>
                  <a:cubicBezTo>
                    <a:pt x="12106" y="17982"/>
                    <a:pt x="12197" y="17834"/>
                    <a:pt x="12096" y="17632"/>
                  </a:cubicBezTo>
                  <a:cubicBezTo>
                    <a:pt x="11287" y="16193"/>
                    <a:pt x="10267" y="14844"/>
                    <a:pt x="9368" y="13465"/>
                  </a:cubicBezTo>
                  <a:cubicBezTo>
                    <a:pt x="8349" y="11996"/>
                    <a:pt x="7360" y="10498"/>
                    <a:pt x="6341" y="8999"/>
                  </a:cubicBezTo>
                  <a:cubicBezTo>
                    <a:pt x="4362" y="6032"/>
                    <a:pt x="2384" y="3004"/>
                    <a:pt x="256" y="97"/>
                  </a:cubicBezTo>
                  <a:cubicBezTo>
                    <a:pt x="211" y="30"/>
                    <a:pt x="159" y="0"/>
                    <a:pt x="1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115"/>
            <p:cNvSpPr/>
            <p:nvPr/>
          </p:nvSpPr>
          <p:spPr>
            <a:xfrm>
              <a:off x="2582525" y="721550"/>
              <a:ext cx="32250" cy="39075"/>
            </a:xfrm>
            <a:custGeom>
              <a:avLst/>
              <a:gdLst/>
              <a:ahLst/>
              <a:cxnLst/>
              <a:rect l="l" t="t" r="r" b="b"/>
              <a:pathLst>
                <a:path w="1290" h="1563" extrusionOk="0">
                  <a:moveTo>
                    <a:pt x="295" y="0"/>
                  </a:moveTo>
                  <a:cubicBezTo>
                    <a:pt x="252" y="0"/>
                    <a:pt x="213" y="10"/>
                    <a:pt x="181" y="26"/>
                  </a:cubicBezTo>
                  <a:cubicBezTo>
                    <a:pt x="61" y="116"/>
                    <a:pt x="1" y="326"/>
                    <a:pt x="181" y="566"/>
                  </a:cubicBezTo>
                  <a:cubicBezTo>
                    <a:pt x="300" y="746"/>
                    <a:pt x="420" y="986"/>
                    <a:pt x="570" y="1135"/>
                  </a:cubicBezTo>
                  <a:cubicBezTo>
                    <a:pt x="630" y="1195"/>
                    <a:pt x="660" y="1255"/>
                    <a:pt x="720" y="1345"/>
                  </a:cubicBezTo>
                  <a:cubicBezTo>
                    <a:pt x="821" y="1496"/>
                    <a:pt x="942" y="1562"/>
                    <a:pt x="1049" y="1562"/>
                  </a:cubicBezTo>
                  <a:cubicBezTo>
                    <a:pt x="1070" y="1562"/>
                    <a:pt x="1090" y="1560"/>
                    <a:pt x="1110" y="1555"/>
                  </a:cubicBezTo>
                  <a:cubicBezTo>
                    <a:pt x="1140" y="1555"/>
                    <a:pt x="1140" y="1525"/>
                    <a:pt x="1170" y="1525"/>
                  </a:cubicBezTo>
                  <a:cubicBezTo>
                    <a:pt x="1170" y="1525"/>
                    <a:pt x="1200" y="1495"/>
                    <a:pt x="1200" y="1495"/>
                  </a:cubicBezTo>
                  <a:cubicBezTo>
                    <a:pt x="1200" y="1495"/>
                    <a:pt x="1200" y="1465"/>
                    <a:pt x="1230" y="1465"/>
                  </a:cubicBezTo>
                  <a:cubicBezTo>
                    <a:pt x="1290" y="1375"/>
                    <a:pt x="1290" y="1225"/>
                    <a:pt x="1170" y="1045"/>
                  </a:cubicBezTo>
                  <a:cubicBezTo>
                    <a:pt x="1110" y="956"/>
                    <a:pt x="1080" y="896"/>
                    <a:pt x="1020" y="836"/>
                  </a:cubicBezTo>
                  <a:cubicBezTo>
                    <a:pt x="930" y="626"/>
                    <a:pt x="780" y="416"/>
                    <a:pt x="660" y="266"/>
                  </a:cubicBezTo>
                  <a:cubicBezTo>
                    <a:pt x="551" y="70"/>
                    <a:pt x="410" y="0"/>
                    <a:pt x="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115"/>
            <p:cNvSpPr/>
            <p:nvPr/>
          </p:nvSpPr>
          <p:spPr>
            <a:xfrm>
              <a:off x="2790100" y="1028950"/>
              <a:ext cx="57475" cy="47075"/>
            </a:xfrm>
            <a:custGeom>
              <a:avLst/>
              <a:gdLst/>
              <a:ahLst/>
              <a:cxnLst/>
              <a:rect l="l" t="t" r="r" b="b"/>
              <a:pathLst>
                <a:path w="2299" h="1883" extrusionOk="0">
                  <a:moveTo>
                    <a:pt x="1045" y="0"/>
                  </a:moveTo>
                  <a:cubicBezTo>
                    <a:pt x="986" y="0"/>
                    <a:pt x="928" y="7"/>
                    <a:pt x="870" y="20"/>
                  </a:cubicBezTo>
                  <a:cubicBezTo>
                    <a:pt x="150" y="170"/>
                    <a:pt x="1" y="1009"/>
                    <a:pt x="150" y="1608"/>
                  </a:cubicBezTo>
                  <a:cubicBezTo>
                    <a:pt x="195" y="1787"/>
                    <a:pt x="373" y="1882"/>
                    <a:pt x="547" y="1882"/>
                  </a:cubicBezTo>
                  <a:cubicBezTo>
                    <a:pt x="607" y="1882"/>
                    <a:pt x="666" y="1871"/>
                    <a:pt x="720" y="1848"/>
                  </a:cubicBezTo>
                  <a:cubicBezTo>
                    <a:pt x="930" y="1728"/>
                    <a:pt x="1020" y="1519"/>
                    <a:pt x="1080" y="1279"/>
                  </a:cubicBezTo>
                  <a:cubicBezTo>
                    <a:pt x="1140" y="1099"/>
                    <a:pt x="1140" y="889"/>
                    <a:pt x="1230" y="739"/>
                  </a:cubicBezTo>
                  <a:cubicBezTo>
                    <a:pt x="1439" y="859"/>
                    <a:pt x="1529" y="1249"/>
                    <a:pt x="1679" y="1429"/>
                  </a:cubicBezTo>
                  <a:cubicBezTo>
                    <a:pt x="1723" y="1484"/>
                    <a:pt x="1799" y="1510"/>
                    <a:pt x="1880" y="1510"/>
                  </a:cubicBezTo>
                  <a:cubicBezTo>
                    <a:pt x="2019" y="1510"/>
                    <a:pt x="2170" y="1431"/>
                    <a:pt x="2189" y="1279"/>
                  </a:cubicBezTo>
                  <a:cubicBezTo>
                    <a:pt x="2298" y="677"/>
                    <a:pt x="1659" y="0"/>
                    <a:pt x="1045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15"/>
            <p:cNvSpPr/>
            <p:nvPr/>
          </p:nvSpPr>
          <p:spPr>
            <a:xfrm>
              <a:off x="4336025" y="622150"/>
              <a:ext cx="36000" cy="22150"/>
            </a:xfrm>
            <a:custGeom>
              <a:avLst/>
              <a:gdLst/>
              <a:ahLst/>
              <a:cxnLst/>
              <a:rect l="l" t="t" r="r" b="b"/>
              <a:pathLst>
                <a:path w="1440" h="886" extrusionOk="0">
                  <a:moveTo>
                    <a:pt x="538" y="0"/>
                  </a:moveTo>
                  <a:cubicBezTo>
                    <a:pt x="440" y="0"/>
                    <a:pt x="356" y="7"/>
                    <a:pt x="300" y="16"/>
                  </a:cubicBezTo>
                  <a:cubicBezTo>
                    <a:pt x="0" y="76"/>
                    <a:pt x="90" y="465"/>
                    <a:pt x="360" y="495"/>
                  </a:cubicBezTo>
                  <a:cubicBezTo>
                    <a:pt x="270" y="675"/>
                    <a:pt x="330" y="885"/>
                    <a:pt x="570" y="885"/>
                  </a:cubicBezTo>
                  <a:cubicBezTo>
                    <a:pt x="870" y="885"/>
                    <a:pt x="1349" y="765"/>
                    <a:pt x="1409" y="435"/>
                  </a:cubicBezTo>
                  <a:cubicBezTo>
                    <a:pt x="1439" y="286"/>
                    <a:pt x="1379" y="166"/>
                    <a:pt x="1259" y="136"/>
                  </a:cubicBezTo>
                  <a:lnTo>
                    <a:pt x="1229" y="136"/>
                  </a:lnTo>
                  <a:cubicBezTo>
                    <a:pt x="1043" y="32"/>
                    <a:pt x="756" y="0"/>
                    <a:pt x="538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15"/>
            <p:cNvSpPr/>
            <p:nvPr/>
          </p:nvSpPr>
          <p:spPr>
            <a:xfrm>
              <a:off x="3594150" y="238100"/>
              <a:ext cx="400200" cy="323750"/>
            </a:xfrm>
            <a:custGeom>
              <a:avLst/>
              <a:gdLst/>
              <a:ahLst/>
              <a:cxnLst/>
              <a:rect l="l" t="t" r="r" b="b"/>
              <a:pathLst>
                <a:path w="16008" h="12950" extrusionOk="0">
                  <a:moveTo>
                    <a:pt x="5935" y="0"/>
                  </a:moveTo>
                  <a:cubicBezTo>
                    <a:pt x="5531" y="0"/>
                    <a:pt x="5108" y="76"/>
                    <a:pt x="4647" y="271"/>
                  </a:cubicBezTo>
                  <a:cubicBezTo>
                    <a:pt x="2938" y="1020"/>
                    <a:pt x="1530" y="2639"/>
                    <a:pt x="900" y="4377"/>
                  </a:cubicBezTo>
                  <a:cubicBezTo>
                    <a:pt x="1" y="6745"/>
                    <a:pt x="1380" y="8753"/>
                    <a:pt x="1230" y="11091"/>
                  </a:cubicBezTo>
                  <a:cubicBezTo>
                    <a:pt x="1709" y="10162"/>
                    <a:pt x="1380" y="8993"/>
                    <a:pt x="1739" y="8034"/>
                  </a:cubicBezTo>
                  <a:cubicBezTo>
                    <a:pt x="1981" y="7396"/>
                    <a:pt x="3095" y="6355"/>
                    <a:pt x="3943" y="6355"/>
                  </a:cubicBezTo>
                  <a:cubicBezTo>
                    <a:pt x="4251" y="6355"/>
                    <a:pt x="4523" y="6492"/>
                    <a:pt x="4707" y="6835"/>
                  </a:cubicBezTo>
                  <a:cubicBezTo>
                    <a:pt x="5441" y="6533"/>
                    <a:pt x="6035" y="6371"/>
                    <a:pt x="6724" y="6371"/>
                  </a:cubicBezTo>
                  <a:cubicBezTo>
                    <a:pt x="6992" y="6371"/>
                    <a:pt x="7274" y="6395"/>
                    <a:pt x="7584" y="6445"/>
                  </a:cubicBezTo>
                  <a:cubicBezTo>
                    <a:pt x="8064" y="6535"/>
                    <a:pt x="8753" y="6625"/>
                    <a:pt x="9173" y="6895"/>
                  </a:cubicBezTo>
                  <a:cubicBezTo>
                    <a:pt x="9832" y="7345"/>
                    <a:pt x="9623" y="7914"/>
                    <a:pt x="9683" y="8604"/>
                  </a:cubicBezTo>
                  <a:cubicBezTo>
                    <a:pt x="11771" y="9015"/>
                    <a:pt x="12358" y="10956"/>
                    <a:pt x="12380" y="12841"/>
                  </a:cubicBezTo>
                  <a:lnTo>
                    <a:pt x="12380" y="12841"/>
                  </a:lnTo>
                  <a:cubicBezTo>
                    <a:pt x="12398" y="11976"/>
                    <a:pt x="12963" y="11088"/>
                    <a:pt x="13280" y="10282"/>
                  </a:cubicBezTo>
                  <a:cubicBezTo>
                    <a:pt x="13687" y="9276"/>
                    <a:pt x="14342" y="8023"/>
                    <a:pt x="15512" y="8023"/>
                  </a:cubicBezTo>
                  <a:cubicBezTo>
                    <a:pt x="15632" y="8023"/>
                    <a:pt x="15757" y="8036"/>
                    <a:pt x="15887" y="8064"/>
                  </a:cubicBezTo>
                  <a:cubicBezTo>
                    <a:pt x="15767" y="7525"/>
                    <a:pt x="15677" y="6895"/>
                    <a:pt x="15348" y="6445"/>
                  </a:cubicBezTo>
                  <a:lnTo>
                    <a:pt x="15348" y="6445"/>
                  </a:lnTo>
                  <a:cubicBezTo>
                    <a:pt x="15617" y="6505"/>
                    <a:pt x="15827" y="6715"/>
                    <a:pt x="16007" y="6925"/>
                  </a:cubicBezTo>
                  <a:cubicBezTo>
                    <a:pt x="15318" y="5306"/>
                    <a:pt x="14898" y="2729"/>
                    <a:pt x="12950" y="2039"/>
                  </a:cubicBezTo>
                  <a:cubicBezTo>
                    <a:pt x="13220" y="2039"/>
                    <a:pt x="13519" y="2099"/>
                    <a:pt x="13789" y="2129"/>
                  </a:cubicBezTo>
                  <a:cubicBezTo>
                    <a:pt x="13489" y="1170"/>
                    <a:pt x="11571" y="600"/>
                    <a:pt x="10732" y="481"/>
                  </a:cubicBezTo>
                  <a:cubicBezTo>
                    <a:pt x="10472" y="444"/>
                    <a:pt x="10217" y="429"/>
                    <a:pt x="9965" y="429"/>
                  </a:cubicBezTo>
                  <a:cubicBezTo>
                    <a:pt x="8968" y="429"/>
                    <a:pt x="8020" y="673"/>
                    <a:pt x="7015" y="840"/>
                  </a:cubicBezTo>
                  <a:cubicBezTo>
                    <a:pt x="7195" y="630"/>
                    <a:pt x="7405" y="451"/>
                    <a:pt x="7674" y="361"/>
                  </a:cubicBezTo>
                  <a:cubicBezTo>
                    <a:pt x="7086" y="165"/>
                    <a:pt x="6529" y="0"/>
                    <a:pt x="5935" y="0"/>
                  </a:cubicBezTo>
                  <a:close/>
                  <a:moveTo>
                    <a:pt x="12380" y="12841"/>
                  </a:moveTo>
                  <a:cubicBezTo>
                    <a:pt x="12379" y="12877"/>
                    <a:pt x="12379" y="12914"/>
                    <a:pt x="12380" y="12950"/>
                  </a:cubicBezTo>
                  <a:cubicBezTo>
                    <a:pt x="12380" y="12914"/>
                    <a:pt x="12380" y="12877"/>
                    <a:pt x="12380" y="1284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15"/>
            <p:cNvSpPr/>
            <p:nvPr/>
          </p:nvSpPr>
          <p:spPr>
            <a:xfrm>
              <a:off x="2341000" y="1399425"/>
              <a:ext cx="266575" cy="1332000"/>
            </a:xfrm>
            <a:custGeom>
              <a:avLst/>
              <a:gdLst/>
              <a:ahLst/>
              <a:cxnLst/>
              <a:rect l="l" t="t" r="r" b="b"/>
              <a:pathLst>
                <a:path w="10663" h="53280" extrusionOk="0">
                  <a:moveTo>
                    <a:pt x="5435" y="1"/>
                  </a:moveTo>
                  <a:cubicBezTo>
                    <a:pt x="5166" y="1"/>
                    <a:pt x="4896" y="53"/>
                    <a:pt x="4896" y="158"/>
                  </a:cubicBezTo>
                  <a:lnTo>
                    <a:pt x="4896" y="47487"/>
                  </a:lnTo>
                  <a:cubicBezTo>
                    <a:pt x="3397" y="49016"/>
                    <a:pt x="1898" y="50515"/>
                    <a:pt x="370" y="52013"/>
                  </a:cubicBezTo>
                  <a:cubicBezTo>
                    <a:pt x="1" y="52383"/>
                    <a:pt x="359" y="52929"/>
                    <a:pt x="777" y="52929"/>
                  </a:cubicBezTo>
                  <a:cubicBezTo>
                    <a:pt x="902" y="52929"/>
                    <a:pt x="1032" y="52880"/>
                    <a:pt x="1149" y="52763"/>
                  </a:cubicBezTo>
                  <a:cubicBezTo>
                    <a:pt x="2408" y="51504"/>
                    <a:pt x="3637" y="50275"/>
                    <a:pt x="4896" y="49016"/>
                  </a:cubicBezTo>
                  <a:lnTo>
                    <a:pt x="4896" y="52763"/>
                  </a:lnTo>
                  <a:cubicBezTo>
                    <a:pt x="4896" y="53107"/>
                    <a:pt x="5166" y="53280"/>
                    <a:pt x="5435" y="53280"/>
                  </a:cubicBezTo>
                  <a:cubicBezTo>
                    <a:pt x="5705" y="53280"/>
                    <a:pt x="5975" y="53107"/>
                    <a:pt x="5975" y="52763"/>
                  </a:cubicBezTo>
                  <a:lnTo>
                    <a:pt x="5975" y="49016"/>
                  </a:lnTo>
                  <a:cubicBezTo>
                    <a:pt x="7174" y="50185"/>
                    <a:pt x="8343" y="51384"/>
                    <a:pt x="9542" y="52583"/>
                  </a:cubicBezTo>
                  <a:cubicBezTo>
                    <a:pt x="9650" y="52691"/>
                    <a:pt x="9773" y="52737"/>
                    <a:pt x="9892" y="52737"/>
                  </a:cubicBezTo>
                  <a:cubicBezTo>
                    <a:pt x="10298" y="52737"/>
                    <a:pt x="10662" y="52205"/>
                    <a:pt x="10291" y="51834"/>
                  </a:cubicBezTo>
                  <a:cubicBezTo>
                    <a:pt x="8852" y="50395"/>
                    <a:pt x="7414" y="48926"/>
                    <a:pt x="5975" y="47487"/>
                  </a:cubicBezTo>
                  <a:lnTo>
                    <a:pt x="5975" y="158"/>
                  </a:lnTo>
                  <a:cubicBezTo>
                    <a:pt x="5975" y="53"/>
                    <a:pt x="5705" y="1"/>
                    <a:pt x="54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15"/>
            <p:cNvSpPr/>
            <p:nvPr/>
          </p:nvSpPr>
          <p:spPr>
            <a:xfrm>
              <a:off x="2014525" y="1331425"/>
              <a:ext cx="912725" cy="239825"/>
            </a:xfrm>
            <a:custGeom>
              <a:avLst/>
              <a:gdLst/>
              <a:ahLst/>
              <a:cxnLst/>
              <a:rect l="l" t="t" r="r" b="b"/>
              <a:pathLst>
                <a:path w="36509" h="9593" extrusionOk="0">
                  <a:moveTo>
                    <a:pt x="0" y="0"/>
                  </a:moveTo>
                  <a:lnTo>
                    <a:pt x="36509" y="9592"/>
                  </a:lnTo>
                  <a:lnTo>
                    <a:pt x="18674" y="31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41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15"/>
            <p:cNvSpPr/>
            <p:nvPr/>
          </p:nvSpPr>
          <p:spPr>
            <a:xfrm>
              <a:off x="2449900" y="1380125"/>
              <a:ext cx="50975" cy="30000"/>
            </a:xfrm>
            <a:custGeom>
              <a:avLst/>
              <a:gdLst/>
              <a:ahLst/>
              <a:cxnLst/>
              <a:rect l="l" t="t" r="r" b="b"/>
              <a:pathLst>
                <a:path w="2039" h="1200" extrusionOk="0">
                  <a:moveTo>
                    <a:pt x="540" y="1"/>
                  </a:moveTo>
                  <a:cubicBezTo>
                    <a:pt x="240" y="1"/>
                    <a:pt x="0" y="271"/>
                    <a:pt x="0" y="570"/>
                  </a:cubicBezTo>
                  <a:lnTo>
                    <a:pt x="0" y="630"/>
                  </a:lnTo>
                  <a:cubicBezTo>
                    <a:pt x="0" y="930"/>
                    <a:pt x="240" y="1200"/>
                    <a:pt x="540" y="1200"/>
                  </a:cubicBezTo>
                  <a:lnTo>
                    <a:pt x="1469" y="1200"/>
                  </a:lnTo>
                  <a:cubicBezTo>
                    <a:pt x="1769" y="1200"/>
                    <a:pt x="2039" y="930"/>
                    <a:pt x="2039" y="630"/>
                  </a:cubicBezTo>
                  <a:lnTo>
                    <a:pt x="2039" y="570"/>
                  </a:lnTo>
                  <a:cubicBezTo>
                    <a:pt x="2039" y="271"/>
                    <a:pt x="1769" y="1"/>
                    <a:pt x="14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15"/>
            <p:cNvSpPr/>
            <p:nvPr/>
          </p:nvSpPr>
          <p:spPr>
            <a:xfrm>
              <a:off x="4300575" y="881625"/>
              <a:ext cx="266550" cy="1812350"/>
            </a:xfrm>
            <a:custGeom>
              <a:avLst/>
              <a:gdLst/>
              <a:ahLst/>
              <a:cxnLst/>
              <a:rect l="l" t="t" r="r" b="b"/>
              <a:pathLst>
                <a:path w="10662" h="72494" extrusionOk="0">
                  <a:moveTo>
                    <a:pt x="5240" y="0"/>
                  </a:moveTo>
                  <a:cubicBezTo>
                    <a:pt x="4978" y="0"/>
                    <a:pt x="4716" y="53"/>
                    <a:pt x="4716" y="158"/>
                  </a:cubicBezTo>
                  <a:lnTo>
                    <a:pt x="4716" y="66701"/>
                  </a:lnTo>
                  <a:lnTo>
                    <a:pt x="369" y="71017"/>
                  </a:lnTo>
                  <a:cubicBezTo>
                    <a:pt x="0" y="71386"/>
                    <a:pt x="359" y="71933"/>
                    <a:pt x="776" y="71933"/>
                  </a:cubicBezTo>
                  <a:cubicBezTo>
                    <a:pt x="901" y="71933"/>
                    <a:pt x="1031" y="71884"/>
                    <a:pt x="1149" y="71766"/>
                  </a:cubicBezTo>
                  <a:cubicBezTo>
                    <a:pt x="2318" y="70597"/>
                    <a:pt x="3517" y="69398"/>
                    <a:pt x="4716" y="68199"/>
                  </a:cubicBezTo>
                  <a:lnTo>
                    <a:pt x="4716" y="71976"/>
                  </a:lnTo>
                  <a:cubicBezTo>
                    <a:pt x="4716" y="72321"/>
                    <a:pt x="4978" y="72493"/>
                    <a:pt x="5240" y="72493"/>
                  </a:cubicBezTo>
                  <a:cubicBezTo>
                    <a:pt x="5502" y="72493"/>
                    <a:pt x="5765" y="72321"/>
                    <a:pt x="5765" y="71976"/>
                  </a:cubicBezTo>
                  <a:lnTo>
                    <a:pt x="5765" y="68199"/>
                  </a:lnTo>
                  <a:cubicBezTo>
                    <a:pt x="7024" y="69458"/>
                    <a:pt x="8282" y="70717"/>
                    <a:pt x="9541" y="71976"/>
                  </a:cubicBezTo>
                  <a:cubicBezTo>
                    <a:pt x="9650" y="72085"/>
                    <a:pt x="9772" y="72130"/>
                    <a:pt x="9891" y="72130"/>
                  </a:cubicBezTo>
                  <a:cubicBezTo>
                    <a:pt x="10297" y="72130"/>
                    <a:pt x="10662" y="71598"/>
                    <a:pt x="10291" y="71227"/>
                  </a:cubicBezTo>
                  <a:cubicBezTo>
                    <a:pt x="8792" y="69698"/>
                    <a:pt x="7293" y="68199"/>
                    <a:pt x="5765" y="66701"/>
                  </a:cubicBezTo>
                  <a:lnTo>
                    <a:pt x="5765" y="158"/>
                  </a:lnTo>
                  <a:cubicBezTo>
                    <a:pt x="5765" y="53"/>
                    <a:pt x="5502" y="0"/>
                    <a:pt x="52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15"/>
            <p:cNvSpPr/>
            <p:nvPr/>
          </p:nvSpPr>
          <p:spPr>
            <a:xfrm>
              <a:off x="4075250" y="842100"/>
              <a:ext cx="725400" cy="172375"/>
            </a:xfrm>
            <a:custGeom>
              <a:avLst/>
              <a:gdLst/>
              <a:ahLst/>
              <a:cxnLst/>
              <a:rect l="l" t="t" r="r" b="b"/>
              <a:pathLst>
                <a:path w="29016" h="6895" extrusionOk="0">
                  <a:moveTo>
                    <a:pt x="29015" y="0"/>
                  </a:moveTo>
                  <a:lnTo>
                    <a:pt x="14148" y="2188"/>
                  </a:lnTo>
                  <a:lnTo>
                    <a:pt x="0" y="6894"/>
                  </a:lnTo>
                  <a:lnTo>
                    <a:pt x="290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15"/>
            <p:cNvSpPr/>
            <p:nvPr/>
          </p:nvSpPr>
          <p:spPr>
            <a:xfrm>
              <a:off x="4407950" y="862325"/>
              <a:ext cx="51000" cy="29250"/>
            </a:xfrm>
            <a:custGeom>
              <a:avLst/>
              <a:gdLst/>
              <a:ahLst/>
              <a:cxnLst/>
              <a:rect l="l" t="t" r="r" b="b"/>
              <a:pathLst>
                <a:path w="2040" h="1170" extrusionOk="0">
                  <a:moveTo>
                    <a:pt x="570" y="1"/>
                  </a:moveTo>
                  <a:cubicBezTo>
                    <a:pt x="241" y="1"/>
                    <a:pt x="1" y="270"/>
                    <a:pt x="1" y="570"/>
                  </a:cubicBezTo>
                  <a:lnTo>
                    <a:pt x="1" y="630"/>
                  </a:lnTo>
                  <a:cubicBezTo>
                    <a:pt x="1" y="930"/>
                    <a:pt x="241" y="1170"/>
                    <a:pt x="570" y="1170"/>
                  </a:cubicBezTo>
                  <a:lnTo>
                    <a:pt x="1470" y="1170"/>
                  </a:lnTo>
                  <a:cubicBezTo>
                    <a:pt x="1799" y="1170"/>
                    <a:pt x="2039" y="930"/>
                    <a:pt x="2039" y="630"/>
                  </a:cubicBezTo>
                  <a:lnTo>
                    <a:pt x="2039" y="570"/>
                  </a:lnTo>
                  <a:cubicBezTo>
                    <a:pt x="2039" y="270"/>
                    <a:pt x="1799" y="1"/>
                    <a:pt x="14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15"/>
            <p:cNvSpPr/>
            <p:nvPr/>
          </p:nvSpPr>
          <p:spPr>
            <a:xfrm>
              <a:off x="4069800" y="1966925"/>
              <a:ext cx="466300" cy="838700"/>
            </a:xfrm>
            <a:custGeom>
              <a:avLst/>
              <a:gdLst/>
              <a:ahLst/>
              <a:cxnLst/>
              <a:rect l="l" t="t" r="r" b="b"/>
              <a:pathLst>
                <a:path w="18652" h="33548" extrusionOk="0">
                  <a:moveTo>
                    <a:pt x="17956" y="0"/>
                  </a:moveTo>
                  <a:cubicBezTo>
                    <a:pt x="17902" y="0"/>
                    <a:pt x="17844" y="9"/>
                    <a:pt x="17783" y="29"/>
                  </a:cubicBezTo>
                  <a:cubicBezTo>
                    <a:pt x="14966" y="988"/>
                    <a:pt x="12148" y="1977"/>
                    <a:pt x="9331" y="2936"/>
                  </a:cubicBezTo>
                  <a:cubicBezTo>
                    <a:pt x="6513" y="2217"/>
                    <a:pt x="3695" y="1497"/>
                    <a:pt x="908" y="778"/>
                  </a:cubicBezTo>
                  <a:cubicBezTo>
                    <a:pt x="854" y="764"/>
                    <a:pt x="802" y="757"/>
                    <a:pt x="753" y="757"/>
                  </a:cubicBezTo>
                  <a:cubicBezTo>
                    <a:pt x="182" y="757"/>
                    <a:pt x="0" y="1659"/>
                    <a:pt x="608" y="1797"/>
                  </a:cubicBezTo>
                  <a:cubicBezTo>
                    <a:pt x="3336" y="2516"/>
                    <a:pt x="6093" y="3206"/>
                    <a:pt x="8821" y="3925"/>
                  </a:cubicBezTo>
                  <a:lnTo>
                    <a:pt x="8821" y="27755"/>
                  </a:lnTo>
                  <a:cubicBezTo>
                    <a:pt x="7322" y="29253"/>
                    <a:pt x="5824" y="30752"/>
                    <a:pt x="4295" y="32281"/>
                  </a:cubicBezTo>
                  <a:cubicBezTo>
                    <a:pt x="3924" y="32652"/>
                    <a:pt x="4288" y="33184"/>
                    <a:pt x="4708" y="33184"/>
                  </a:cubicBezTo>
                  <a:cubicBezTo>
                    <a:pt x="4831" y="33184"/>
                    <a:pt x="4959" y="33139"/>
                    <a:pt x="5074" y="33030"/>
                  </a:cubicBezTo>
                  <a:cubicBezTo>
                    <a:pt x="6303" y="31771"/>
                    <a:pt x="7562" y="30512"/>
                    <a:pt x="8821" y="29253"/>
                  </a:cubicBezTo>
                  <a:lnTo>
                    <a:pt x="8821" y="33030"/>
                  </a:lnTo>
                  <a:cubicBezTo>
                    <a:pt x="8821" y="33375"/>
                    <a:pt x="9091" y="33547"/>
                    <a:pt x="9361" y="33547"/>
                  </a:cubicBezTo>
                  <a:cubicBezTo>
                    <a:pt x="9630" y="33547"/>
                    <a:pt x="9900" y="33375"/>
                    <a:pt x="9900" y="33030"/>
                  </a:cubicBezTo>
                  <a:lnTo>
                    <a:pt x="9900" y="29253"/>
                  </a:lnTo>
                  <a:cubicBezTo>
                    <a:pt x="11099" y="30452"/>
                    <a:pt x="12268" y="31651"/>
                    <a:pt x="13467" y="32820"/>
                  </a:cubicBezTo>
                  <a:cubicBezTo>
                    <a:pt x="13577" y="32938"/>
                    <a:pt x="13702" y="32987"/>
                    <a:pt x="13823" y="32987"/>
                  </a:cubicBezTo>
                  <a:cubicBezTo>
                    <a:pt x="14227" y="32987"/>
                    <a:pt x="14585" y="32440"/>
                    <a:pt x="14216" y="32071"/>
                  </a:cubicBezTo>
                  <a:cubicBezTo>
                    <a:pt x="12778" y="30632"/>
                    <a:pt x="11339" y="29194"/>
                    <a:pt x="9900" y="27755"/>
                  </a:cubicBezTo>
                  <a:lnTo>
                    <a:pt x="9900" y="3865"/>
                  </a:lnTo>
                  <a:cubicBezTo>
                    <a:pt x="12628" y="2936"/>
                    <a:pt x="15355" y="2007"/>
                    <a:pt x="18053" y="1048"/>
                  </a:cubicBezTo>
                  <a:cubicBezTo>
                    <a:pt x="18651" y="857"/>
                    <a:pt x="18485" y="0"/>
                    <a:pt x="179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15"/>
            <p:cNvSpPr/>
            <p:nvPr/>
          </p:nvSpPr>
          <p:spPr>
            <a:xfrm>
              <a:off x="4046575" y="1966925"/>
              <a:ext cx="466300" cy="838700"/>
            </a:xfrm>
            <a:custGeom>
              <a:avLst/>
              <a:gdLst/>
              <a:ahLst/>
              <a:cxnLst/>
              <a:rect l="l" t="t" r="r" b="b"/>
              <a:pathLst>
                <a:path w="18652" h="33548" extrusionOk="0">
                  <a:moveTo>
                    <a:pt x="17956" y="0"/>
                  </a:moveTo>
                  <a:cubicBezTo>
                    <a:pt x="17902" y="0"/>
                    <a:pt x="17844" y="9"/>
                    <a:pt x="17783" y="29"/>
                  </a:cubicBezTo>
                  <a:cubicBezTo>
                    <a:pt x="14965" y="988"/>
                    <a:pt x="12148" y="1977"/>
                    <a:pt x="9330" y="2936"/>
                  </a:cubicBezTo>
                  <a:cubicBezTo>
                    <a:pt x="6513" y="2217"/>
                    <a:pt x="3695" y="1497"/>
                    <a:pt x="878" y="778"/>
                  </a:cubicBezTo>
                  <a:cubicBezTo>
                    <a:pt x="826" y="764"/>
                    <a:pt x="776" y="757"/>
                    <a:pt x="730" y="757"/>
                  </a:cubicBezTo>
                  <a:cubicBezTo>
                    <a:pt x="182" y="757"/>
                    <a:pt x="0" y="1659"/>
                    <a:pt x="608" y="1797"/>
                  </a:cubicBezTo>
                  <a:cubicBezTo>
                    <a:pt x="3335" y="2516"/>
                    <a:pt x="6093" y="3206"/>
                    <a:pt x="8821" y="3925"/>
                  </a:cubicBezTo>
                  <a:lnTo>
                    <a:pt x="8821" y="27755"/>
                  </a:lnTo>
                  <a:cubicBezTo>
                    <a:pt x="7322" y="29253"/>
                    <a:pt x="5823" y="30752"/>
                    <a:pt x="4295" y="32281"/>
                  </a:cubicBezTo>
                  <a:cubicBezTo>
                    <a:pt x="3924" y="32652"/>
                    <a:pt x="4288" y="33184"/>
                    <a:pt x="4694" y="33184"/>
                  </a:cubicBezTo>
                  <a:cubicBezTo>
                    <a:pt x="4813" y="33184"/>
                    <a:pt x="4935" y="33139"/>
                    <a:pt x="5044" y="33030"/>
                  </a:cubicBezTo>
                  <a:cubicBezTo>
                    <a:pt x="6303" y="31771"/>
                    <a:pt x="7562" y="30512"/>
                    <a:pt x="8821" y="29253"/>
                  </a:cubicBezTo>
                  <a:lnTo>
                    <a:pt x="8821" y="33030"/>
                  </a:lnTo>
                  <a:cubicBezTo>
                    <a:pt x="8821" y="33375"/>
                    <a:pt x="9091" y="33547"/>
                    <a:pt x="9360" y="33547"/>
                  </a:cubicBezTo>
                  <a:cubicBezTo>
                    <a:pt x="9630" y="33547"/>
                    <a:pt x="9900" y="33375"/>
                    <a:pt x="9900" y="33030"/>
                  </a:cubicBezTo>
                  <a:lnTo>
                    <a:pt x="9900" y="29253"/>
                  </a:lnTo>
                  <a:cubicBezTo>
                    <a:pt x="11069" y="30452"/>
                    <a:pt x="12268" y="31651"/>
                    <a:pt x="13467" y="32820"/>
                  </a:cubicBezTo>
                  <a:cubicBezTo>
                    <a:pt x="13577" y="32938"/>
                    <a:pt x="13702" y="32987"/>
                    <a:pt x="13823" y="32987"/>
                  </a:cubicBezTo>
                  <a:cubicBezTo>
                    <a:pt x="14226" y="32987"/>
                    <a:pt x="14585" y="32440"/>
                    <a:pt x="14216" y="32071"/>
                  </a:cubicBezTo>
                  <a:cubicBezTo>
                    <a:pt x="12777" y="30632"/>
                    <a:pt x="11339" y="29194"/>
                    <a:pt x="9900" y="27755"/>
                  </a:cubicBezTo>
                  <a:lnTo>
                    <a:pt x="9900" y="3865"/>
                  </a:lnTo>
                  <a:lnTo>
                    <a:pt x="18053" y="1048"/>
                  </a:lnTo>
                  <a:cubicBezTo>
                    <a:pt x="18651" y="857"/>
                    <a:pt x="18484" y="0"/>
                    <a:pt x="179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15"/>
            <p:cNvSpPr/>
            <p:nvPr/>
          </p:nvSpPr>
          <p:spPr>
            <a:xfrm>
              <a:off x="4040025" y="1704600"/>
              <a:ext cx="533575" cy="311750"/>
            </a:xfrm>
            <a:custGeom>
              <a:avLst/>
              <a:gdLst/>
              <a:ahLst/>
              <a:cxnLst/>
              <a:rect l="l" t="t" r="r" b="b"/>
              <a:pathLst>
                <a:path w="21343" h="12470" extrusionOk="0">
                  <a:moveTo>
                    <a:pt x="20803" y="1"/>
                  </a:moveTo>
                  <a:lnTo>
                    <a:pt x="1" y="1020"/>
                  </a:lnTo>
                  <a:lnTo>
                    <a:pt x="570" y="12470"/>
                  </a:lnTo>
                  <a:lnTo>
                    <a:pt x="21342" y="11451"/>
                  </a:lnTo>
                  <a:lnTo>
                    <a:pt x="20803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15"/>
            <p:cNvSpPr/>
            <p:nvPr/>
          </p:nvSpPr>
          <p:spPr>
            <a:xfrm>
              <a:off x="4016800" y="1691800"/>
              <a:ext cx="566525" cy="51050"/>
            </a:xfrm>
            <a:custGeom>
              <a:avLst/>
              <a:gdLst/>
              <a:ahLst/>
              <a:cxnLst/>
              <a:rect l="l" t="t" r="r" b="b"/>
              <a:pathLst>
                <a:path w="22661" h="2042" extrusionOk="0">
                  <a:moveTo>
                    <a:pt x="22173" y="0"/>
                  </a:moveTo>
                  <a:cubicBezTo>
                    <a:pt x="22156" y="0"/>
                    <a:pt x="22139" y="1"/>
                    <a:pt x="22121" y="3"/>
                  </a:cubicBezTo>
                  <a:lnTo>
                    <a:pt x="480" y="1052"/>
                  </a:lnTo>
                  <a:cubicBezTo>
                    <a:pt x="210" y="1082"/>
                    <a:pt x="0" y="1292"/>
                    <a:pt x="30" y="1562"/>
                  </a:cubicBezTo>
                  <a:cubicBezTo>
                    <a:pt x="30" y="1831"/>
                    <a:pt x="270" y="2041"/>
                    <a:pt x="540" y="2041"/>
                  </a:cubicBezTo>
                  <a:lnTo>
                    <a:pt x="22181" y="962"/>
                  </a:lnTo>
                  <a:cubicBezTo>
                    <a:pt x="22451" y="962"/>
                    <a:pt x="22661" y="722"/>
                    <a:pt x="22631" y="453"/>
                  </a:cubicBezTo>
                  <a:cubicBezTo>
                    <a:pt x="22631" y="200"/>
                    <a:pt x="22421" y="0"/>
                    <a:pt x="221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15"/>
            <p:cNvSpPr/>
            <p:nvPr/>
          </p:nvSpPr>
          <p:spPr>
            <a:xfrm>
              <a:off x="4031025" y="1978125"/>
              <a:ext cx="565800" cy="51050"/>
            </a:xfrm>
            <a:custGeom>
              <a:avLst/>
              <a:gdLst/>
              <a:ahLst/>
              <a:cxnLst/>
              <a:rect l="l" t="t" r="r" b="b"/>
              <a:pathLst>
                <a:path w="22632" h="2042" extrusionOk="0">
                  <a:moveTo>
                    <a:pt x="22122" y="0"/>
                  </a:moveTo>
                  <a:lnTo>
                    <a:pt x="480" y="1079"/>
                  </a:lnTo>
                  <a:cubicBezTo>
                    <a:pt x="211" y="1079"/>
                    <a:pt x="1" y="1319"/>
                    <a:pt x="31" y="1589"/>
                  </a:cubicBezTo>
                  <a:cubicBezTo>
                    <a:pt x="31" y="1841"/>
                    <a:pt x="241" y="2041"/>
                    <a:pt x="464" y="2041"/>
                  </a:cubicBezTo>
                  <a:cubicBezTo>
                    <a:pt x="480" y="2041"/>
                    <a:pt x="495" y="2040"/>
                    <a:pt x="510" y="2038"/>
                  </a:cubicBezTo>
                  <a:lnTo>
                    <a:pt x="22182" y="989"/>
                  </a:lnTo>
                  <a:cubicBezTo>
                    <a:pt x="22452" y="959"/>
                    <a:pt x="22631" y="750"/>
                    <a:pt x="22631" y="480"/>
                  </a:cubicBezTo>
                  <a:cubicBezTo>
                    <a:pt x="22631" y="210"/>
                    <a:pt x="22392" y="0"/>
                    <a:pt x="221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15"/>
            <p:cNvSpPr/>
            <p:nvPr/>
          </p:nvSpPr>
          <p:spPr>
            <a:xfrm>
              <a:off x="4296300" y="1738325"/>
              <a:ext cx="22500" cy="246550"/>
            </a:xfrm>
            <a:custGeom>
              <a:avLst/>
              <a:gdLst/>
              <a:ahLst/>
              <a:cxnLst/>
              <a:rect l="l" t="t" r="r" b="b"/>
              <a:pathLst>
                <a:path w="900" h="9862" extrusionOk="0">
                  <a:moveTo>
                    <a:pt x="420" y="0"/>
                  </a:moveTo>
                  <a:lnTo>
                    <a:pt x="1" y="30"/>
                  </a:lnTo>
                  <a:lnTo>
                    <a:pt x="480" y="9862"/>
                  </a:lnTo>
                  <a:lnTo>
                    <a:pt x="900" y="9832"/>
                  </a:lnTo>
                  <a:lnTo>
                    <a:pt x="420" y="0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15"/>
            <p:cNvSpPr/>
            <p:nvPr/>
          </p:nvSpPr>
          <p:spPr>
            <a:xfrm>
              <a:off x="4528600" y="1727075"/>
              <a:ext cx="22500" cy="246575"/>
            </a:xfrm>
            <a:custGeom>
              <a:avLst/>
              <a:gdLst/>
              <a:ahLst/>
              <a:cxnLst/>
              <a:rect l="l" t="t" r="r" b="b"/>
              <a:pathLst>
                <a:path w="900" h="9863" extrusionOk="0">
                  <a:moveTo>
                    <a:pt x="420" y="1"/>
                  </a:moveTo>
                  <a:lnTo>
                    <a:pt x="1" y="31"/>
                  </a:lnTo>
                  <a:lnTo>
                    <a:pt x="480" y="9862"/>
                  </a:lnTo>
                  <a:lnTo>
                    <a:pt x="900" y="9832"/>
                  </a:lnTo>
                  <a:lnTo>
                    <a:pt x="420" y="1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15"/>
            <p:cNvSpPr/>
            <p:nvPr/>
          </p:nvSpPr>
          <p:spPr>
            <a:xfrm>
              <a:off x="4064000" y="1749575"/>
              <a:ext cx="22500" cy="246550"/>
            </a:xfrm>
            <a:custGeom>
              <a:avLst/>
              <a:gdLst/>
              <a:ahLst/>
              <a:cxnLst/>
              <a:rect l="l" t="t" r="r" b="b"/>
              <a:pathLst>
                <a:path w="900" h="9862" extrusionOk="0">
                  <a:moveTo>
                    <a:pt x="420" y="0"/>
                  </a:moveTo>
                  <a:lnTo>
                    <a:pt x="1" y="30"/>
                  </a:lnTo>
                  <a:lnTo>
                    <a:pt x="480" y="9862"/>
                  </a:lnTo>
                  <a:lnTo>
                    <a:pt x="900" y="9862"/>
                  </a:lnTo>
                  <a:lnTo>
                    <a:pt x="420" y="0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15"/>
            <p:cNvSpPr/>
            <p:nvPr/>
          </p:nvSpPr>
          <p:spPr>
            <a:xfrm>
              <a:off x="3376850" y="1308200"/>
              <a:ext cx="389675" cy="35250"/>
            </a:xfrm>
            <a:custGeom>
              <a:avLst/>
              <a:gdLst/>
              <a:ahLst/>
              <a:cxnLst/>
              <a:rect l="l" t="t" r="r" b="b"/>
              <a:pathLst>
                <a:path w="15587" h="1410" extrusionOk="0">
                  <a:moveTo>
                    <a:pt x="0" y="0"/>
                  </a:moveTo>
                  <a:lnTo>
                    <a:pt x="0" y="1409"/>
                  </a:lnTo>
                  <a:lnTo>
                    <a:pt x="15587" y="1409"/>
                  </a:lnTo>
                  <a:lnTo>
                    <a:pt x="1558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15"/>
            <p:cNvSpPr/>
            <p:nvPr/>
          </p:nvSpPr>
          <p:spPr>
            <a:xfrm>
              <a:off x="3554450" y="1310450"/>
              <a:ext cx="34500" cy="343225"/>
            </a:xfrm>
            <a:custGeom>
              <a:avLst/>
              <a:gdLst/>
              <a:ahLst/>
              <a:cxnLst/>
              <a:rect l="l" t="t" r="r" b="b"/>
              <a:pathLst>
                <a:path w="1380" h="13729" extrusionOk="0">
                  <a:moveTo>
                    <a:pt x="0" y="0"/>
                  </a:moveTo>
                  <a:lnTo>
                    <a:pt x="0" y="13728"/>
                  </a:lnTo>
                  <a:lnTo>
                    <a:pt x="1379" y="13728"/>
                  </a:lnTo>
                  <a:lnTo>
                    <a:pt x="1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15"/>
            <p:cNvSpPr/>
            <p:nvPr/>
          </p:nvSpPr>
          <p:spPr>
            <a:xfrm>
              <a:off x="2232575" y="1767550"/>
              <a:ext cx="819075" cy="855800"/>
            </a:xfrm>
            <a:custGeom>
              <a:avLst/>
              <a:gdLst/>
              <a:ahLst/>
              <a:cxnLst/>
              <a:rect l="l" t="t" r="r" b="b"/>
              <a:pathLst>
                <a:path w="32763" h="34232" extrusionOk="0">
                  <a:moveTo>
                    <a:pt x="1410" y="0"/>
                  </a:moveTo>
                  <a:lnTo>
                    <a:pt x="1" y="32882"/>
                  </a:lnTo>
                  <a:lnTo>
                    <a:pt x="31354" y="34231"/>
                  </a:lnTo>
                  <a:lnTo>
                    <a:pt x="32763" y="1349"/>
                  </a:lnTo>
                  <a:lnTo>
                    <a:pt x="1410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15"/>
            <p:cNvSpPr/>
            <p:nvPr/>
          </p:nvSpPr>
          <p:spPr>
            <a:xfrm>
              <a:off x="2232575" y="1732300"/>
              <a:ext cx="854300" cy="103500"/>
            </a:xfrm>
            <a:custGeom>
              <a:avLst/>
              <a:gdLst/>
              <a:ahLst/>
              <a:cxnLst/>
              <a:rect l="l" t="t" r="r" b="b"/>
              <a:pathLst>
                <a:path w="34172" h="4140" extrusionOk="0">
                  <a:moveTo>
                    <a:pt x="1355" y="1"/>
                  </a:moveTo>
                  <a:cubicBezTo>
                    <a:pt x="660" y="1"/>
                    <a:pt x="90" y="559"/>
                    <a:pt x="61" y="1261"/>
                  </a:cubicBezTo>
                  <a:lnTo>
                    <a:pt x="31" y="1410"/>
                  </a:lnTo>
                  <a:cubicBezTo>
                    <a:pt x="1" y="2130"/>
                    <a:pt x="570" y="2759"/>
                    <a:pt x="1290" y="2789"/>
                  </a:cubicBezTo>
                  <a:lnTo>
                    <a:pt x="32763" y="4138"/>
                  </a:lnTo>
                  <a:cubicBezTo>
                    <a:pt x="32781" y="4139"/>
                    <a:pt x="32799" y="4139"/>
                    <a:pt x="32817" y="4139"/>
                  </a:cubicBezTo>
                  <a:cubicBezTo>
                    <a:pt x="33513" y="4139"/>
                    <a:pt x="34112" y="3580"/>
                    <a:pt x="34141" y="2879"/>
                  </a:cubicBezTo>
                  <a:lnTo>
                    <a:pt x="34141" y="2729"/>
                  </a:lnTo>
                  <a:cubicBezTo>
                    <a:pt x="34171" y="2010"/>
                    <a:pt x="33602" y="1410"/>
                    <a:pt x="32883" y="1380"/>
                  </a:cubicBezTo>
                  <a:lnTo>
                    <a:pt x="1410" y="2"/>
                  </a:lnTo>
                  <a:cubicBezTo>
                    <a:pt x="1391" y="1"/>
                    <a:pt x="1373" y="1"/>
                    <a:pt x="13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15"/>
            <p:cNvSpPr/>
            <p:nvPr/>
          </p:nvSpPr>
          <p:spPr>
            <a:xfrm>
              <a:off x="2617750" y="1845475"/>
              <a:ext cx="46475" cy="726900"/>
            </a:xfrm>
            <a:custGeom>
              <a:avLst/>
              <a:gdLst/>
              <a:ahLst/>
              <a:cxnLst/>
              <a:rect l="l" t="t" r="r" b="b"/>
              <a:pathLst>
                <a:path w="1859" h="29076" extrusionOk="0">
                  <a:moveTo>
                    <a:pt x="1259" y="1"/>
                  </a:moveTo>
                  <a:lnTo>
                    <a:pt x="1" y="29046"/>
                  </a:lnTo>
                  <a:lnTo>
                    <a:pt x="630" y="29076"/>
                  </a:lnTo>
                  <a:lnTo>
                    <a:pt x="1859" y="31"/>
                  </a:lnTo>
                  <a:lnTo>
                    <a:pt x="1259" y="1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15"/>
            <p:cNvSpPr/>
            <p:nvPr/>
          </p:nvSpPr>
          <p:spPr>
            <a:xfrm>
              <a:off x="2267050" y="1830500"/>
              <a:ext cx="47225" cy="726900"/>
            </a:xfrm>
            <a:custGeom>
              <a:avLst/>
              <a:gdLst/>
              <a:ahLst/>
              <a:cxnLst/>
              <a:rect l="l" t="t" r="r" b="b"/>
              <a:pathLst>
                <a:path w="1889" h="29076" extrusionOk="0">
                  <a:moveTo>
                    <a:pt x="1260" y="0"/>
                  </a:moveTo>
                  <a:lnTo>
                    <a:pt x="1" y="29045"/>
                  </a:lnTo>
                  <a:lnTo>
                    <a:pt x="630" y="29075"/>
                  </a:lnTo>
                  <a:lnTo>
                    <a:pt x="1889" y="30"/>
                  </a:lnTo>
                  <a:lnTo>
                    <a:pt x="1260" y="0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15"/>
            <p:cNvSpPr/>
            <p:nvPr/>
          </p:nvSpPr>
          <p:spPr>
            <a:xfrm>
              <a:off x="2967700" y="1860475"/>
              <a:ext cx="47225" cy="726900"/>
            </a:xfrm>
            <a:custGeom>
              <a:avLst/>
              <a:gdLst/>
              <a:ahLst/>
              <a:cxnLst/>
              <a:rect l="l" t="t" r="r" b="b"/>
              <a:pathLst>
                <a:path w="1889" h="29076" extrusionOk="0">
                  <a:moveTo>
                    <a:pt x="1259" y="0"/>
                  </a:moveTo>
                  <a:lnTo>
                    <a:pt x="0" y="29045"/>
                  </a:lnTo>
                  <a:lnTo>
                    <a:pt x="630" y="29075"/>
                  </a:lnTo>
                  <a:lnTo>
                    <a:pt x="1889" y="30"/>
                  </a:lnTo>
                  <a:lnTo>
                    <a:pt x="1259" y="0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15"/>
            <p:cNvSpPr/>
            <p:nvPr/>
          </p:nvSpPr>
          <p:spPr>
            <a:xfrm>
              <a:off x="2197375" y="2554325"/>
              <a:ext cx="854275" cy="104275"/>
            </a:xfrm>
            <a:custGeom>
              <a:avLst/>
              <a:gdLst/>
              <a:ahLst/>
              <a:cxnLst/>
              <a:rect l="l" t="t" r="r" b="b"/>
              <a:pathLst>
                <a:path w="34171" h="4171" extrusionOk="0">
                  <a:moveTo>
                    <a:pt x="760" y="1"/>
                  </a:moveTo>
                  <a:cubicBezTo>
                    <a:pt x="392" y="1"/>
                    <a:pt x="89" y="319"/>
                    <a:pt x="60" y="692"/>
                  </a:cubicBezTo>
                  <a:lnTo>
                    <a:pt x="0" y="2011"/>
                  </a:lnTo>
                  <a:cubicBezTo>
                    <a:pt x="0" y="2400"/>
                    <a:pt x="300" y="2760"/>
                    <a:pt x="689" y="2760"/>
                  </a:cubicBezTo>
                  <a:lnTo>
                    <a:pt x="2668" y="2850"/>
                  </a:lnTo>
                  <a:lnTo>
                    <a:pt x="3297" y="2880"/>
                  </a:lnTo>
                  <a:lnTo>
                    <a:pt x="16696" y="3449"/>
                  </a:lnTo>
                  <a:lnTo>
                    <a:pt x="17325" y="3479"/>
                  </a:lnTo>
                  <a:lnTo>
                    <a:pt x="30694" y="4049"/>
                  </a:lnTo>
                  <a:lnTo>
                    <a:pt x="31323" y="4079"/>
                  </a:lnTo>
                  <a:lnTo>
                    <a:pt x="33361" y="4169"/>
                  </a:lnTo>
                  <a:cubicBezTo>
                    <a:pt x="33379" y="4170"/>
                    <a:pt x="33397" y="4171"/>
                    <a:pt x="33415" y="4171"/>
                  </a:cubicBezTo>
                  <a:cubicBezTo>
                    <a:pt x="33781" y="4171"/>
                    <a:pt x="34082" y="3881"/>
                    <a:pt x="34111" y="3509"/>
                  </a:cubicBezTo>
                  <a:lnTo>
                    <a:pt x="34171" y="2161"/>
                  </a:lnTo>
                  <a:cubicBezTo>
                    <a:pt x="34171" y="1771"/>
                    <a:pt x="33871" y="1441"/>
                    <a:pt x="33481" y="1411"/>
                  </a:cubicBezTo>
                  <a:lnTo>
                    <a:pt x="31443" y="1321"/>
                  </a:lnTo>
                  <a:lnTo>
                    <a:pt x="30813" y="1291"/>
                  </a:lnTo>
                  <a:lnTo>
                    <a:pt x="17445" y="722"/>
                  </a:lnTo>
                  <a:lnTo>
                    <a:pt x="16816" y="692"/>
                  </a:lnTo>
                  <a:lnTo>
                    <a:pt x="3417" y="122"/>
                  </a:lnTo>
                  <a:lnTo>
                    <a:pt x="2788" y="92"/>
                  </a:lnTo>
                  <a:lnTo>
                    <a:pt x="809" y="2"/>
                  </a:lnTo>
                  <a:cubicBezTo>
                    <a:pt x="793" y="1"/>
                    <a:pt x="776" y="1"/>
                    <a:pt x="7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15"/>
            <p:cNvSpPr/>
            <p:nvPr/>
          </p:nvSpPr>
          <p:spPr>
            <a:xfrm>
              <a:off x="2986125" y="2519400"/>
              <a:ext cx="205275" cy="301475"/>
            </a:xfrm>
            <a:custGeom>
              <a:avLst/>
              <a:gdLst/>
              <a:ahLst/>
              <a:cxnLst/>
              <a:rect l="l" t="t" r="r" b="b"/>
              <a:pathLst>
                <a:path w="8211" h="12059" extrusionOk="0">
                  <a:moveTo>
                    <a:pt x="7463" y="1"/>
                  </a:moveTo>
                  <a:cubicBezTo>
                    <a:pt x="7344" y="1"/>
                    <a:pt x="7222" y="51"/>
                    <a:pt x="7117" y="170"/>
                  </a:cubicBezTo>
                  <a:cubicBezTo>
                    <a:pt x="5558" y="1969"/>
                    <a:pt x="3999" y="3737"/>
                    <a:pt x="2381" y="5446"/>
                  </a:cubicBezTo>
                  <a:cubicBezTo>
                    <a:pt x="2021" y="5866"/>
                    <a:pt x="1631" y="6285"/>
                    <a:pt x="1242" y="6675"/>
                  </a:cubicBezTo>
                  <a:cubicBezTo>
                    <a:pt x="942" y="6975"/>
                    <a:pt x="912" y="7634"/>
                    <a:pt x="792" y="8024"/>
                  </a:cubicBezTo>
                  <a:cubicBezTo>
                    <a:pt x="522" y="9133"/>
                    <a:pt x="283" y="10272"/>
                    <a:pt x="73" y="11381"/>
                  </a:cubicBezTo>
                  <a:cubicBezTo>
                    <a:pt x="1" y="11796"/>
                    <a:pt x="341" y="12059"/>
                    <a:pt x="649" y="12059"/>
                  </a:cubicBezTo>
                  <a:cubicBezTo>
                    <a:pt x="854" y="12059"/>
                    <a:pt x="1044" y="11943"/>
                    <a:pt x="1092" y="11681"/>
                  </a:cubicBezTo>
                  <a:cubicBezTo>
                    <a:pt x="1272" y="10661"/>
                    <a:pt x="1512" y="9672"/>
                    <a:pt x="1751" y="8683"/>
                  </a:cubicBezTo>
                  <a:cubicBezTo>
                    <a:pt x="1871" y="8204"/>
                    <a:pt x="1931" y="7514"/>
                    <a:pt x="2291" y="7125"/>
                  </a:cubicBezTo>
                  <a:cubicBezTo>
                    <a:pt x="2681" y="6735"/>
                    <a:pt x="3040" y="6315"/>
                    <a:pt x="3430" y="5896"/>
                  </a:cubicBezTo>
                  <a:cubicBezTo>
                    <a:pt x="4929" y="4277"/>
                    <a:pt x="6397" y="2628"/>
                    <a:pt x="7866" y="950"/>
                  </a:cubicBezTo>
                  <a:cubicBezTo>
                    <a:pt x="8210" y="537"/>
                    <a:pt x="7852" y="1"/>
                    <a:pt x="7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15"/>
            <p:cNvSpPr/>
            <p:nvPr/>
          </p:nvSpPr>
          <p:spPr>
            <a:xfrm>
              <a:off x="3952000" y="2519400"/>
              <a:ext cx="205700" cy="301475"/>
            </a:xfrm>
            <a:custGeom>
              <a:avLst/>
              <a:gdLst/>
              <a:ahLst/>
              <a:cxnLst/>
              <a:rect l="l" t="t" r="r" b="b"/>
              <a:pathLst>
                <a:path w="8228" h="12059" extrusionOk="0">
                  <a:moveTo>
                    <a:pt x="773" y="1"/>
                  </a:moveTo>
                  <a:cubicBezTo>
                    <a:pt x="376" y="1"/>
                    <a:pt x="0" y="537"/>
                    <a:pt x="344" y="950"/>
                  </a:cubicBezTo>
                  <a:cubicBezTo>
                    <a:pt x="1813" y="2628"/>
                    <a:pt x="3282" y="4277"/>
                    <a:pt x="4810" y="5896"/>
                  </a:cubicBezTo>
                  <a:cubicBezTo>
                    <a:pt x="5170" y="6315"/>
                    <a:pt x="5560" y="6735"/>
                    <a:pt x="5950" y="7125"/>
                  </a:cubicBezTo>
                  <a:cubicBezTo>
                    <a:pt x="6279" y="7514"/>
                    <a:pt x="6369" y="8204"/>
                    <a:pt x="6489" y="8683"/>
                  </a:cubicBezTo>
                  <a:cubicBezTo>
                    <a:pt x="6729" y="9672"/>
                    <a:pt x="6939" y="10661"/>
                    <a:pt x="7118" y="11681"/>
                  </a:cubicBezTo>
                  <a:cubicBezTo>
                    <a:pt x="7166" y="11943"/>
                    <a:pt x="7361" y="12059"/>
                    <a:pt x="7570" y="12059"/>
                  </a:cubicBezTo>
                  <a:cubicBezTo>
                    <a:pt x="7884" y="12059"/>
                    <a:pt x="8228" y="11796"/>
                    <a:pt x="8138" y="11381"/>
                  </a:cubicBezTo>
                  <a:cubicBezTo>
                    <a:pt x="7958" y="10272"/>
                    <a:pt x="7718" y="9133"/>
                    <a:pt x="7418" y="8024"/>
                  </a:cubicBezTo>
                  <a:cubicBezTo>
                    <a:pt x="7298" y="7634"/>
                    <a:pt x="7268" y="6975"/>
                    <a:pt x="6969" y="6675"/>
                  </a:cubicBezTo>
                  <a:cubicBezTo>
                    <a:pt x="6609" y="6285"/>
                    <a:pt x="6219" y="5866"/>
                    <a:pt x="5830" y="5446"/>
                  </a:cubicBezTo>
                  <a:cubicBezTo>
                    <a:pt x="4241" y="3737"/>
                    <a:pt x="2652" y="1969"/>
                    <a:pt x="1124" y="170"/>
                  </a:cubicBezTo>
                  <a:cubicBezTo>
                    <a:pt x="1018" y="51"/>
                    <a:pt x="895" y="1"/>
                    <a:pt x="7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15"/>
            <p:cNvSpPr/>
            <p:nvPr/>
          </p:nvSpPr>
          <p:spPr>
            <a:xfrm>
              <a:off x="2972200" y="1590700"/>
              <a:ext cx="1199000" cy="1199000"/>
            </a:xfrm>
            <a:custGeom>
              <a:avLst/>
              <a:gdLst/>
              <a:ahLst/>
              <a:cxnLst/>
              <a:rect l="l" t="t" r="r" b="b"/>
              <a:pathLst>
                <a:path w="47960" h="47960" extrusionOk="0">
                  <a:moveTo>
                    <a:pt x="23980" y="1"/>
                  </a:moveTo>
                  <a:cubicBezTo>
                    <a:pt x="10731" y="1"/>
                    <a:pt x="0" y="10731"/>
                    <a:pt x="0" y="23980"/>
                  </a:cubicBezTo>
                  <a:cubicBezTo>
                    <a:pt x="0" y="37229"/>
                    <a:pt x="10731" y="47959"/>
                    <a:pt x="23980" y="47959"/>
                  </a:cubicBezTo>
                  <a:cubicBezTo>
                    <a:pt x="37228" y="47959"/>
                    <a:pt x="47959" y="37229"/>
                    <a:pt x="47959" y="23980"/>
                  </a:cubicBezTo>
                  <a:cubicBezTo>
                    <a:pt x="47959" y="10731"/>
                    <a:pt x="37228" y="1"/>
                    <a:pt x="23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15"/>
            <p:cNvSpPr/>
            <p:nvPr/>
          </p:nvSpPr>
          <p:spPr>
            <a:xfrm>
              <a:off x="2945975" y="1564475"/>
              <a:ext cx="1252200" cy="1252200"/>
            </a:xfrm>
            <a:custGeom>
              <a:avLst/>
              <a:gdLst/>
              <a:ahLst/>
              <a:cxnLst/>
              <a:rect l="l" t="t" r="r" b="b"/>
              <a:pathLst>
                <a:path w="50088" h="50088" extrusionOk="0">
                  <a:moveTo>
                    <a:pt x="25029" y="2129"/>
                  </a:moveTo>
                  <a:cubicBezTo>
                    <a:pt x="37678" y="2129"/>
                    <a:pt x="47929" y="12410"/>
                    <a:pt x="47929" y="25029"/>
                  </a:cubicBezTo>
                  <a:cubicBezTo>
                    <a:pt x="47929" y="37678"/>
                    <a:pt x="37678" y="47929"/>
                    <a:pt x="25029" y="47929"/>
                  </a:cubicBezTo>
                  <a:cubicBezTo>
                    <a:pt x="12410" y="47929"/>
                    <a:pt x="2128" y="37678"/>
                    <a:pt x="2128" y="25029"/>
                  </a:cubicBezTo>
                  <a:cubicBezTo>
                    <a:pt x="2128" y="12410"/>
                    <a:pt x="12410" y="2129"/>
                    <a:pt x="25029" y="2129"/>
                  </a:cubicBezTo>
                  <a:close/>
                  <a:moveTo>
                    <a:pt x="25029" y="0"/>
                  </a:moveTo>
                  <a:cubicBezTo>
                    <a:pt x="11241" y="0"/>
                    <a:pt x="0" y="11241"/>
                    <a:pt x="0" y="25029"/>
                  </a:cubicBezTo>
                  <a:cubicBezTo>
                    <a:pt x="0" y="38847"/>
                    <a:pt x="11241" y="50087"/>
                    <a:pt x="25029" y="50087"/>
                  </a:cubicBezTo>
                  <a:cubicBezTo>
                    <a:pt x="38847" y="50087"/>
                    <a:pt x="50087" y="38847"/>
                    <a:pt x="50087" y="25029"/>
                  </a:cubicBezTo>
                  <a:cubicBezTo>
                    <a:pt x="50087" y="11241"/>
                    <a:pt x="38847" y="0"/>
                    <a:pt x="25029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15"/>
            <p:cNvSpPr/>
            <p:nvPr/>
          </p:nvSpPr>
          <p:spPr>
            <a:xfrm>
              <a:off x="2954200" y="1094625"/>
              <a:ext cx="486375" cy="442900"/>
            </a:xfrm>
            <a:custGeom>
              <a:avLst/>
              <a:gdLst/>
              <a:ahLst/>
              <a:cxnLst/>
              <a:rect l="l" t="t" r="r" b="b"/>
              <a:pathLst>
                <a:path w="19455" h="17716" extrusionOk="0">
                  <a:moveTo>
                    <a:pt x="720" y="1"/>
                  </a:moveTo>
                  <a:lnTo>
                    <a:pt x="1" y="16936"/>
                  </a:lnTo>
                  <a:lnTo>
                    <a:pt x="18735" y="17715"/>
                  </a:lnTo>
                  <a:lnTo>
                    <a:pt x="19454" y="810"/>
                  </a:lnTo>
                  <a:lnTo>
                    <a:pt x="72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15"/>
            <p:cNvSpPr/>
            <p:nvPr/>
          </p:nvSpPr>
          <p:spPr>
            <a:xfrm>
              <a:off x="2951225" y="1076650"/>
              <a:ext cx="510325" cy="56225"/>
            </a:xfrm>
            <a:custGeom>
              <a:avLst/>
              <a:gdLst/>
              <a:ahLst/>
              <a:cxnLst/>
              <a:rect l="l" t="t" r="r" b="b"/>
              <a:pathLst>
                <a:path w="20413" h="2249" extrusionOk="0">
                  <a:moveTo>
                    <a:pt x="779" y="0"/>
                  </a:moveTo>
                  <a:cubicBezTo>
                    <a:pt x="390" y="0"/>
                    <a:pt x="30" y="300"/>
                    <a:pt x="30" y="690"/>
                  </a:cubicBezTo>
                  <a:cubicBezTo>
                    <a:pt x="0" y="1079"/>
                    <a:pt x="330" y="1409"/>
                    <a:pt x="719" y="1439"/>
                  </a:cubicBezTo>
                  <a:lnTo>
                    <a:pt x="19663" y="2248"/>
                  </a:lnTo>
                  <a:cubicBezTo>
                    <a:pt x="20053" y="2248"/>
                    <a:pt x="20383" y="1949"/>
                    <a:pt x="20383" y="1559"/>
                  </a:cubicBezTo>
                  <a:cubicBezTo>
                    <a:pt x="20413" y="1169"/>
                    <a:pt x="20113" y="839"/>
                    <a:pt x="19723" y="809"/>
                  </a:cubicBezTo>
                  <a:lnTo>
                    <a:pt x="7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15"/>
            <p:cNvSpPr/>
            <p:nvPr/>
          </p:nvSpPr>
          <p:spPr>
            <a:xfrm>
              <a:off x="2933225" y="1499975"/>
              <a:ext cx="510350" cy="55575"/>
            </a:xfrm>
            <a:custGeom>
              <a:avLst/>
              <a:gdLst/>
              <a:ahLst/>
              <a:cxnLst/>
              <a:rect l="l" t="t" r="r" b="b"/>
              <a:pathLst>
                <a:path w="20414" h="2223" extrusionOk="0">
                  <a:moveTo>
                    <a:pt x="696" y="1"/>
                  </a:moveTo>
                  <a:cubicBezTo>
                    <a:pt x="331" y="1"/>
                    <a:pt x="31" y="290"/>
                    <a:pt x="31" y="662"/>
                  </a:cubicBezTo>
                  <a:cubicBezTo>
                    <a:pt x="1" y="1082"/>
                    <a:pt x="300" y="1411"/>
                    <a:pt x="690" y="1411"/>
                  </a:cubicBezTo>
                  <a:lnTo>
                    <a:pt x="19634" y="2221"/>
                  </a:lnTo>
                  <a:cubicBezTo>
                    <a:pt x="19652" y="2222"/>
                    <a:pt x="19670" y="2223"/>
                    <a:pt x="19687" y="2223"/>
                  </a:cubicBezTo>
                  <a:cubicBezTo>
                    <a:pt x="20053" y="2223"/>
                    <a:pt x="20355" y="1933"/>
                    <a:pt x="20383" y="1561"/>
                  </a:cubicBezTo>
                  <a:cubicBezTo>
                    <a:pt x="20413" y="1172"/>
                    <a:pt x="20083" y="812"/>
                    <a:pt x="19694" y="812"/>
                  </a:cubicBezTo>
                  <a:lnTo>
                    <a:pt x="750" y="3"/>
                  </a:lnTo>
                  <a:cubicBezTo>
                    <a:pt x="732" y="1"/>
                    <a:pt x="714" y="1"/>
                    <a:pt x="6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15"/>
            <p:cNvSpPr/>
            <p:nvPr/>
          </p:nvSpPr>
          <p:spPr>
            <a:xfrm>
              <a:off x="3185025" y="1136600"/>
              <a:ext cx="24750" cy="363450"/>
            </a:xfrm>
            <a:custGeom>
              <a:avLst/>
              <a:gdLst/>
              <a:ahLst/>
              <a:cxnLst/>
              <a:rect l="l" t="t" r="r" b="b"/>
              <a:pathLst>
                <a:path w="990" h="14538" extrusionOk="0">
                  <a:moveTo>
                    <a:pt x="629" y="0"/>
                  </a:moveTo>
                  <a:lnTo>
                    <a:pt x="0" y="14508"/>
                  </a:lnTo>
                  <a:lnTo>
                    <a:pt x="390" y="14538"/>
                  </a:lnTo>
                  <a:lnTo>
                    <a:pt x="989" y="0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15"/>
            <p:cNvSpPr/>
            <p:nvPr/>
          </p:nvSpPr>
          <p:spPr>
            <a:xfrm>
              <a:off x="3394075" y="1145575"/>
              <a:ext cx="25500" cy="363475"/>
            </a:xfrm>
            <a:custGeom>
              <a:avLst/>
              <a:gdLst/>
              <a:ahLst/>
              <a:cxnLst/>
              <a:rect l="l" t="t" r="r" b="b"/>
              <a:pathLst>
                <a:path w="1020" h="14539" extrusionOk="0">
                  <a:moveTo>
                    <a:pt x="630" y="1"/>
                  </a:moveTo>
                  <a:lnTo>
                    <a:pt x="1" y="14508"/>
                  </a:lnTo>
                  <a:lnTo>
                    <a:pt x="390" y="14538"/>
                  </a:lnTo>
                  <a:lnTo>
                    <a:pt x="1020" y="1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15"/>
            <p:cNvSpPr/>
            <p:nvPr/>
          </p:nvSpPr>
          <p:spPr>
            <a:xfrm>
              <a:off x="2975950" y="1127600"/>
              <a:ext cx="24750" cy="363450"/>
            </a:xfrm>
            <a:custGeom>
              <a:avLst/>
              <a:gdLst/>
              <a:ahLst/>
              <a:cxnLst/>
              <a:rect l="l" t="t" r="r" b="b"/>
              <a:pathLst>
                <a:path w="990" h="14538" extrusionOk="0">
                  <a:moveTo>
                    <a:pt x="630" y="0"/>
                  </a:moveTo>
                  <a:lnTo>
                    <a:pt x="0" y="14508"/>
                  </a:lnTo>
                  <a:lnTo>
                    <a:pt x="360" y="14538"/>
                  </a:lnTo>
                  <a:lnTo>
                    <a:pt x="989" y="0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15"/>
            <p:cNvSpPr/>
            <p:nvPr/>
          </p:nvSpPr>
          <p:spPr>
            <a:xfrm>
              <a:off x="3703575" y="1094625"/>
              <a:ext cx="485600" cy="442900"/>
            </a:xfrm>
            <a:custGeom>
              <a:avLst/>
              <a:gdLst/>
              <a:ahLst/>
              <a:cxnLst/>
              <a:rect l="l" t="t" r="r" b="b"/>
              <a:pathLst>
                <a:path w="19424" h="17716" extrusionOk="0">
                  <a:moveTo>
                    <a:pt x="18704" y="1"/>
                  </a:moveTo>
                  <a:lnTo>
                    <a:pt x="0" y="810"/>
                  </a:lnTo>
                  <a:lnTo>
                    <a:pt x="720" y="17715"/>
                  </a:lnTo>
                  <a:lnTo>
                    <a:pt x="19423" y="16936"/>
                  </a:lnTo>
                  <a:lnTo>
                    <a:pt x="1870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15"/>
            <p:cNvSpPr/>
            <p:nvPr/>
          </p:nvSpPr>
          <p:spPr>
            <a:xfrm>
              <a:off x="3681825" y="1076650"/>
              <a:ext cx="510350" cy="56225"/>
            </a:xfrm>
            <a:custGeom>
              <a:avLst/>
              <a:gdLst/>
              <a:ahLst/>
              <a:cxnLst/>
              <a:rect l="l" t="t" r="r" b="b"/>
              <a:pathLst>
                <a:path w="20414" h="2249" extrusionOk="0">
                  <a:moveTo>
                    <a:pt x="19664" y="0"/>
                  </a:moveTo>
                  <a:lnTo>
                    <a:pt x="720" y="809"/>
                  </a:lnTo>
                  <a:cubicBezTo>
                    <a:pt x="331" y="839"/>
                    <a:pt x="1" y="1169"/>
                    <a:pt x="31" y="1559"/>
                  </a:cubicBezTo>
                  <a:cubicBezTo>
                    <a:pt x="61" y="1949"/>
                    <a:pt x="391" y="2248"/>
                    <a:pt x="780" y="2248"/>
                  </a:cubicBezTo>
                  <a:lnTo>
                    <a:pt x="19724" y="1439"/>
                  </a:lnTo>
                  <a:cubicBezTo>
                    <a:pt x="20114" y="1409"/>
                    <a:pt x="20413" y="1079"/>
                    <a:pt x="20383" y="690"/>
                  </a:cubicBezTo>
                  <a:cubicBezTo>
                    <a:pt x="20383" y="300"/>
                    <a:pt x="20054" y="0"/>
                    <a:pt x="196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15"/>
            <p:cNvSpPr/>
            <p:nvPr/>
          </p:nvSpPr>
          <p:spPr>
            <a:xfrm>
              <a:off x="3700575" y="1499975"/>
              <a:ext cx="509575" cy="55575"/>
            </a:xfrm>
            <a:custGeom>
              <a:avLst/>
              <a:gdLst/>
              <a:ahLst/>
              <a:cxnLst/>
              <a:rect l="l" t="t" r="r" b="b"/>
              <a:pathLst>
                <a:path w="20383" h="2223" extrusionOk="0">
                  <a:moveTo>
                    <a:pt x="19687" y="1"/>
                  </a:moveTo>
                  <a:cubicBezTo>
                    <a:pt x="19669" y="1"/>
                    <a:pt x="19651" y="1"/>
                    <a:pt x="19633" y="3"/>
                  </a:cubicBezTo>
                  <a:lnTo>
                    <a:pt x="690" y="812"/>
                  </a:lnTo>
                  <a:cubicBezTo>
                    <a:pt x="300" y="812"/>
                    <a:pt x="0" y="1172"/>
                    <a:pt x="0" y="1561"/>
                  </a:cubicBezTo>
                  <a:cubicBezTo>
                    <a:pt x="29" y="1933"/>
                    <a:pt x="330" y="2223"/>
                    <a:pt x="696" y="2223"/>
                  </a:cubicBezTo>
                  <a:cubicBezTo>
                    <a:pt x="714" y="2223"/>
                    <a:pt x="732" y="2222"/>
                    <a:pt x="750" y="2221"/>
                  </a:cubicBezTo>
                  <a:lnTo>
                    <a:pt x="19693" y="1411"/>
                  </a:lnTo>
                  <a:cubicBezTo>
                    <a:pt x="20083" y="1411"/>
                    <a:pt x="20383" y="1082"/>
                    <a:pt x="20383" y="662"/>
                  </a:cubicBezTo>
                  <a:cubicBezTo>
                    <a:pt x="20354" y="290"/>
                    <a:pt x="20053" y="1"/>
                    <a:pt x="19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15"/>
            <p:cNvSpPr/>
            <p:nvPr/>
          </p:nvSpPr>
          <p:spPr>
            <a:xfrm>
              <a:off x="3933625" y="1136600"/>
              <a:ext cx="24750" cy="363450"/>
            </a:xfrm>
            <a:custGeom>
              <a:avLst/>
              <a:gdLst/>
              <a:ahLst/>
              <a:cxnLst/>
              <a:rect l="l" t="t" r="r" b="b"/>
              <a:pathLst>
                <a:path w="990" h="14538" extrusionOk="0">
                  <a:moveTo>
                    <a:pt x="0" y="0"/>
                  </a:moveTo>
                  <a:lnTo>
                    <a:pt x="630" y="14538"/>
                  </a:lnTo>
                  <a:lnTo>
                    <a:pt x="989" y="14508"/>
                  </a:lnTo>
                  <a:lnTo>
                    <a:pt x="360" y="0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15"/>
            <p:cNvSpPr/>
            <p:nvPr/>
          </p:nvSpPr>
          <p:spPr>
            <a:xfrm>
              <a:off x="3724550" y="1145575"/>
              <a:ext cx="24750" cy="363475"/>
            </a:xfrm>
            <a:custGeom>
              <a:avLst/>
              <a:gdLst/>
              <a:ahLst/>
              <a:cxnLst/>
              <a:rect l="l" t="t" r="r" b="b"/>
              <a:pathLst>
                <a:path w="990" h="14539" extrusionOk="0">
                  <a:moveTo>
                    <a:pt x="0" y="1"/>
                  </a:moveTo>
                  <a:lnTo>
                    <a:pt x="600" y="14538"/>
                  </a:lnTo>
                  <a:lnTo>
                    <a:pt x="990" y="14508"/>
                  </a:lnTo>
                  <a:lnTo>
                    <a:pt x="360" y="1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15"/>
            <p:cNvSpPr/>
            <p:nvPr/>
          </p:nvSpPr>
          <p:spPr>
            <a:xfrm>
              <a:off x="4142700" y="1127600"/>
              <a:ext cx="25500" cy="363450"/>
            </a:xfrm>
            <a:custGeom>
              <a:avLst/>
              <a:gdLst/>
              <a:ahLst/>
              <a:cxnLst/>
              <a:rect l="l" t="t" r="r" b="b"/>
              <a:pathLst>
                <a:path w="1020" h="14538" extrusionOk="0">
                  <a:moveTo>
                    <a:pt x="0" y="0"/>
                  </a:moveTo>
                  <a:lnTo>
                    <a:pt x="630" y="14538"/>
                  </a:lnTo>
                  <a:lnTo>
                    <a:pt x="1019" y="14508"/>
                  </a:lnTo>
                  <a:lnTo>
                    <a:pt x="390" y="0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15"/>
            <p:cNvSpPr/>
            <p:nvPr/>
          </p:nvSpPr>
          <p:spPr>
            <a:xfrm>
              <a:off x="3535700" y="1292450"/>
              <a:ext cx="71975" cy="69725"/>
            </a:xfrm>
            <a:custGeom>
              <a:avLst/>
              <a:gdLst/>
              <a:ahLst/>
              <a:cxnLst/>
              <a:rect l="l" t="t" r="r" b="b"/>
              <a:pathLst>
                <a:path w="2879" h="2789" extrusionOk="0">
                  <a:moveTo>
                    <a:pt x="1320" y="1"/>
                  </a:moveTo>
                  <a:cubicBezTo>
                    <a:pt x="600" y="1"/>
                    <a:pt x="1" y="600"/>
                    <a:pt x="1" y="1320"/>
                  </a:cubicBezTo>
                  <a:lnTo>
                    <a:pt x="1" y="1470"/>
                  </a:lnTo>
                  <a:cubicBezTo>
                    <a:pt x="1" y="2189"/>
                    <a:pt x="600" y="2788"/>
                    <a:pt x="1320" y="2788"/>
                  </a:cubicBezTo>
                  <a:lnTo>
                    <a:pt x="1560" y="2788"/>
                  </a:lnTo>
                  <a:cubicBezTo>
                    <a:pt x="2279" y="2788"/>
                    <a:pt x="2878" y="2189"/>
                    <a:pt x="2878" y="1470"/>
                  </a:cubicBezTo>
                  <a:lnTo>
                    <a:pt x="2878" y="1320"/>
                  </a:lnTo>
                  <a:cubicBezTo>
                    <a:pt x="2878" y="600"/>
                    <a:pt x="2279" y="1"/>
                    <a:pt x="15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15"/>
            <p:cNvSpPr/>
            <p:nvPr/>
          </p:nvSpPr>
          <p:spPr>
            <a:xfrm>
              <a:off x="4521575" y="1249550"/>
              <a:ext cx="266625" cy="1529850"/>
            </a:xfrm>
            <a:custGeom>
              <a:avLst/>
              <a:gdLst/>
              <a:ahLst/>
              <a:cxnLst/>
              <a:rect l="l" t="t" r="r" b="b"/>
              <a:pathLst>
                <a:path w="10665" h="61194" extrusionOk="0">
                  <a:moveTo>
                    <a:pt x="5437" y="1"/>
                  </a:moveTo>
                  <a:cubicBezTo>
                    <a:pt x="5168" y="1"/>
                    <a:pt x="4898" y="53"/>
                    <a:pt x="4898" y="158"/>
                  </a:cubicBezTo>
                  <a:lnTo>
                    <a:pt x="4898" y="55401"/>
                  </a:lnTo>
                  <a:cubicBezTo>
                    <a:pt x="3399" y="56899"/>
                    <a:pt x="1870" y="58398"/>
                    <a:pt x="372" y="59927"/>
                  </a:cubicBezTo>
                  <a:cubicBezTo>
                    <a:pt x="1" y="60298"/>
                    <a:pt x="365" y="60830"/>
                    <a:pt x="771" y="60830"/>
                  </a:cubicBezTo>
                  <a:cubicBezTo>
                    <a:pt x="890" y="60830"/>
                    <a:pt x="1012" y="60785"/>
                    <a:pt x="1121" y="60676"/>
                  </a:cubicBezTo>
                  <a:cubicBezTo>
                    <a:pt x="2380" y="59417"/>
                    <a:pt x="3639" y="58158"/>
                    <a:pt x="4898" y="56899"/>
                  </a:cubicBezTo>
                  <a:lnTo>
                    <a:pt x="4898" y="60676"/>
                  </a:lnTo>
                  <a:cubicBezTo>
                    <a:pt x="4898" y="61021"/>
                    <a:pt x="5168" y="61193"/>
                    <a:pt x="5437" y="61193"/>
                  </a:cubicBezTo>
                  <a:cubicBezTo>
                    <a:pt x="5707" y="61193"/>
                    <a:pt x="5977" y="61021"/>
                    <a:pt x="5977" y="60676"/>
                  </a:cubicBezTo>
                  <a:lnTo>
                    <a:pt x="5977" y="56899"/>
                  </a:lnTo>
                  <a:cubicBezTo>
                    <a:pt x="7146" y="58098"/>
                    <a:pt x="8345" y="59267"/>
                    <a:pt x="9544" y="60466"/>
                  </a:cubicBezTo>
                  <a:cubicBezTo>
                    <a:pt x="9652" y="60575"/>
                    <a:pt x="9775" y="60620"/>
                    <a:pt x="9894" y="60620"/>
                  </a:cubicBezTo>
                  <a:cubicBezTo>
                    <a:pt x="10300" y="60620"/>
                    <a:pt x="10664" y="60088"/>
                    <a:pt x="10293" y="59717"/>
                  </a:cubicBezTo>
                  <a:cubicBezTo>
                    <a:pt x="8854" y="58278"/>
                    <a:pt x="7416" y="56839"/>
                    <a:pt x="5977" y="55401"/>
                  </a:cubicBezTo>
                  <a:lnTo>
                    <a:pt x="5977" y="158"/>
                  </a:lnTo>
                  <a:cubicBezTo>
                    <a:pt x="5977" y="53"/>
                    <a:pt x="5707" y="1"/>
                    <a:pt x="54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15"/>
            <p:cNvSpPr/>
            <p:nvPr/>
          </p:nvSpPr>
          <p:spPr>
            <a:xfrm>
              <a:off x="4345775" y="1376375"/>
              <a:ext cx="621975" cy="42750"/>
            </a:xfrm>
            <a:custGeom>
              <a:avLst/>
              <a:gdLst/>
              <a:ahLst/>
              <a:cxnLst/>
              <a:rect l="l" t="t" r="r" b="b"/>
              <a:pathLst>
                <a:path w="24879" h="1710" extrusionOk="0">
                  <a:moveTo>
                    <a:pt x="12439" y="1"/>
                  </a:moveTo>
                  <a:lnTo>
                    <a:pt x="0" y="1709"/>
                  </a:lnTo>
                  <a:lnTo>
                    <a:pt x="24879" y="1709"/>
                  </a:lnTo>
                  <a:lnTo>
                    <a:pt x="124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15"/>
            <p:cNvSpPr/>
            <p:nvPr/>
          </p:nvSpPr>
          <p:spPr>
            <a:xfrm>
              <a:off x="4345775" y="1443825"/>
              <a:ext cx="621975" cy="42000"/>
            </a:xfrm>
            <a:custGeom>
              <a:avLst/>
              <a:gdLst/>
              <a:ahLst/>
              <a:cxnLst/>
              <a:rect l="l" t="t" r="r" b="b"/>
              <a:pathLst>
                <a:path w="24879" h="1680" extrusionOk="0">
                  <a:moveTo>
                    <a:pt x="0" y="1"/>
                  </a:moveTo>
                  <a:lnTo>
                    <a:pt x="12439" y="1679"/>
                  </a:lnTo>
                  <a:lnTo>
                    <a:pt x="248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15"/>
            <p:cNvSpPr/>
            <p:nvPr/>
          </p:nvSpPr>
          <p:spPr>
            <a:xfrm>
              <a:off x="4629775" y="1349400"/>
              <a:ext cx="50975" cy="30000"/>
            </a:xfrm>
            <a:custGeom>
              <a:avLst/>
              <a:gdLst/>
              <a:ahLst/>
              <a:cxnLst/>
              <a:rect l="l" t="t" r="r" b="b"/>
              <a:pathLst>
                <a:path w="2039" h="1200" extrusionOk="0">
                  <a:moveTo>
                    <a:pt x="570" y="1"/>
                  </a:moveTo>
                  <a:cubicBezTo>
                    <a:pt x="270" y="1"/>
                    <a:pt x="0" y="271"/>
                    <a:pt x="0" y="570"/>
                  </a:cubicBezTo>
                  <a:lnTo>
                    <a:pt x="0" y="630"/>
                  </a:lnTo>
                  <a:cubicBezTo>
                    <a:pt x="0" y="930"/>
                    <a:pt x="270" y="1200"/>
                    <a:pt x="570" y="1200"/>
                  </a:cubicBezTo>
                  <a:lnTo>
                    <a:pt x="1499" y="1200"/>
                  </a:lnTo>
                  <a:cubicBezTo>
                    <a:pt x="1799" y="1200"/>
                    <a:pt x="2039" y="930"/>
                    <a:pt x="2039" y="630"/>
                  </a:cubicBezTo>
                  <a:lnTo>
                    <a:pt x="2039" y="570"/>
                  </a:lnTo>
                  <a:cubicBezTo>
                    <a:pt x="2039" y="271"/>
                    <a:pt x="1799" y="1"/>
                    <a:pt x="149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15"/>
            <p:cNvSpPr/>
            <p:nvPr/>
          </p:nvSpPr>
          <p:spPr>
            <a:xfrm>
              <a:off x="4629775" y="1480550"/>
              <a:ext cx="50975" cy="29250"/>
            </a:xfrm>
            <a:custGeom>
              <a:avLst/>
              <a:gdLst/>
              <a:ahLst/>
              <a:cxnLst/>
              <a:rect l="l" t="t" r="r" b="b"/>
              <a:pathLst>
                <a:path w="2039" h="1170" extrusionOk="0">
                  <a:moveTo>
                    <a:pt x="570" y="0"/>
                  </a:moveTo>
                  <a:cubicBezTo>
                    <a:pt x="270" y="0"/>
                    <a:pt x="0" y="240"/>
                    <a:pt x="0" y="570"/>
                  </a:cubicBezTo>
                  <a:lnTo>
                    <a:pt x="0" y="600"/>
                  </a:lnTo>
                  <a:cubicBezTo>
                    <a:pt x="0" y="930"/>
                    <a:pt x="270" y="1169"/>
                    <a:pt x="570" y="1169"/>
                  </a:cubicBezTo>
                  <a:lnTo>
                    <a:pt x="1499" y="1169"/>
                  </a:lnTo>
                  <a:cubicBezTo>
                    <a:pt x="1799" y="1169"/>
                    <a:pt x="2039" y="930"/>
                    <a:pt x="2039" y="600"/>
                  </a:cubicBezTo>
                  <a:lnTo>
                    <a:pt x="2039" y="570"/>
                  </a:lnTo>
                  <a:cubicBezTo>
                    <a:pt x="2039" y="240"/>
                    <a:pt x="1799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15"/>
            <p:cNvSpPr/>
            <p:nvPr/>
          </p:nvSpPr>
          <p:spPr>
            <a:xfrm>
              <a:off x="2926475" y="15712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31" y="0"/>
                  </a:moveTo>
                  <a:lnTo>
                    <a:pt x="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15"/>
            <p:cNvSpPr/>
            <p:nvPr/>
          </p:nvSpPr>
          <p:spPr>
            <a:xfrm>
              <a:off x="4075250" y="10144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15"/>
            <p:cNvSpPr/>
            <p:nvPr/>
          </p:nvSpPr>
          <p:spPr>
            <a:xfrm>
              <a:off x="4345775" y="1419100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0"/>
                  </a:move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15"/>
            <p:cNvSpPr/>
            <p:nvPr/>
          </p:nvSpPr>
          <p:spPr>
            <a:xfrm>
              <a:off x="4345775" y="1443825"/>
              <a:ext cx="775" cy="25"/>
            </a:xfrm>
            <a:custGeom>
              <a:avLst/>
              <a:gdLst/>
              <a:ahLst/>
              <a:cxnLst/>
              <a:rect l="l" t="t" r="r" b="b"/>
              <a:pathLst>
                <a:path w="31" h="1" extrusionOk="0">
                  <a:moveTo>
                    <a:pt x="0" y="1"/>
                  </a:moveTo>
                  <a:lnTo>
                    <a:pt x="3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6" name="Google Shape;1956;p115"/>
          <p:cNvGrpSpPr/>
          <p:nvPr/>
        </p:nvGrpSpPr>
        <p:grpSpPr>
          <a:xfrm>
            <a:off x="2198394" y="1872920"/>
            <a:ext cx="1428535" cy="2178980"/>
            <a:chOff x="2635725" y="2865350"/>
            <a:chExt cx="1706325" cy="2602700"/>
          </a:xfrm>
        </p:grpSpPr>
        <p:sp>
          <p:nvSpPr>
            <p:cNvPr id="1957" name="Google Shape;1957;p115"/>
            <p:cNvSpPr/>
            <p:nvPr/>
          </p:nvSpPr>
          <p:spPr>
            <a:xfrm>
              <a:off x="3055375" y="4191100"/>
              <a:ext cx="105675" cy="403375"/>
            </a:xfrm>
            <a:custGeom>
              <a:avLst/>
              <a:gdLst/>
              <a:ahLst/>
              <a:cxnLst/>
              <a:rect l="l" t="t" r="r" b="b"/>
              <a:pathLst>
                <a:path w="4227" h="16135" extrusionOk="0">
                  <a:moveTo>
                    <a:pt x="357" y="1"/>
                  </a:moveTo>
                  <a:cubicBezTo>
                    <a:pt x="178" y="1"/>
                    <a:pt x="1" y="166"/>
                    <a:pt x="60" y="385"/>
                  </a:cubicBezTo>
                  <a:cubicBezTo>
                    <a:pt x="1289" y="5421"/>
                    <a:pt x="1080" y="11116"/>
                    <a:pt x="3298" y="15882"/>
                  </a:cubicBezTo>
                  <a:cubicBezTo>
                    <a:pt x="3376" y="16060"/>
                    <a:pt x="3525" y="16135"/>
                    <a:pt x="3681" y="16135"/>
                  </a:cubicBezTo>
                  <a:cubicBezTo>
                    <a:pt x="3944" y="16135"/>
                    <a:pt x="4227" y="15924"/>
                    <a:pt x="4227" y="15642"/>
                  </a:cubicBezTo>
                  <a:cubicBezTo>
                    <a:pt x="4227" y="13244"/>
                    <a:pt x="3028" y="10816"/>
                    <a:pt x="2608" y="8448"/>
                  </a:cubicBezTo>
                  <a:cubicBezTo>
                    <a:pt x="2129" y="5630"/>
                    <a:pt x="2039" y="2663"/>
                    <a:pt x="600" y="145"/>
                  </a:cubicBezTo>
                  <a:cubicBezTo>
                    <a:pt x="539" y="44"/>
                    <a:pt x="448" y="1"/>
                    <a:pt x="3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15"/>
            <p:cNvSpPr/>
            <p:nvPr/>
          </p:nvSpPr>
          <p:spPr>
            <a:xfrm>
              <a:off x="2977450" y="3980575"/>
              <a:ext cx="457875" cy="261000"/>
            </a:xfrm>
            <a:custGeom>
              <a:avLst/>
              <a:gdLst/>
              <a:ahLst/>
              <a:cxnLst/>
              <a:rect l="l" t="t" r="r" b="b"/>
              <a:pathLst>
                <a:path w="18315" h="10440" extrusionOk="0">
                  <a:moveTo>
                    <a:pt x="10625" y="0"/>
                  </a:moveTo>
                  <a:cubicBezTo>
                    <a:pt x="9426" y="0"/>
                    <a:pt x="8220" y="93"/>
                    <a:pt x="7044" y="173"/>
                  </a:cubicBezTo>
                  <a:lnTo>
                    <a:pt x="6834" y="173"/>
                  </a:lnTo>
                  <a:cubicBezTo>
                    <a:pt x="4856" y="293"/>
                    <a:pt x="1559" y="263"/>
                    <a:pt x="899" y="2511"/>
                  </a:cubicBezTo>
                  <a:cubicBezTo>
                    <a:pt x="420" y="4100"/>
                    <a:pt x="0" y="7367"/>
                    <a:pt x="929" y="8836"/>
                  </a:cubicBezTo>
                  <a:cubicBezTo>
                    <a:pt x="1693" y="10065"/>
                    <a:pt x="3092" y="10440"/>
                    <a:pt x="4637" y="10440"/>
                  </a:cubicBezTo>
                  <a:cubicBezTo>
                    <a:pt x="6671" y="10440"/>
                    <a:pt x="8957" y="9790"/>
                    <a:pt x="10371" y="9585"/>
                  </a:cubicBezTo>
                  <a:cubicBezTo>
                    <a:pt x="12080" y="9345"/>
                    <a:pt x="14448" y="9615"/>
                    <a:pt x="16006" y="8836"/>
                  </a:cubicBezTo>
                  <a:cubicBezTo>
                    <a:pt x="18135" y="7847"/>
                    <a:pt x="18314" y="2331"/>
                    <a:pt x="16246" y="1192"/>
                  </a:cubicBezTo>
                  <a:cubicBezTo>
                    <a:pt x="14502" y="246"/>
                    <a:pt x="12574" y="0"/>
                    <a:pt x="106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15"/>
            <p:cNvSpPr/>
            <p:nvPr/>
          </p:nvSpPr>
          <p:spPr>
            <a:xfrm>
              <a:off x="3452425" y="5050250"/>
              <a:ext cx="209200" cy="60200"/>
            </a:xfrm>
            <a:custGeom>
              <a:avLst/>
              <a:gdLst/>
              <a:ahLst/>
              <a:cxnLst/>
              <a:rect l="l" t="t" r="r" b="b"/>
              <a:pathLst>
                <a:path w="8368" h="2408" extrusionOk="0">
                  <a:moveTo>
                    <a:pt x="528" y="0"/>
                  </a:moveTo>
                  <a:cubicBezTo>
                    <a:pt x="209" y="0"/>
                    <a:pt x="1" y="500"/>
                    <a:pt x="335" y="639"/>
                  </a:cubicBezTo>
                  <a:cubicBezTo>
                    <a:pt x="1833" y="1329"/>
                    <a:pt x="3452" y="1538"/>
                    <a:pt x="5040" y="1838"/>
                  </a:cubicBezTo>
                  <a:cubicBezTo>
                    <a:pt x="5490" y="1928"/>
                    <a:pt x="5940" y="2018"/>
                    <a:pt x="6419" y="2138"/>
                  </a:cubicBezTo>
                  <a:cubicBezTo>
                    <a:pt x="6659" y="2168"/>
                    <a:pt x="6899" y="2258"/>
                    <a:pt x="7139" y="2348"/>
                  </a:cubicBezTo>
                  <a:cubicBezTo>
                    <a:pt x="7274" y="2378"/>
                    <a:pt x="7341" y="2408"/>
                    <a:pt x="7360" y="2408"/>
                  </a:cubicBezTo>
                  <a:cubicBezTo>
                    <a:pt x="7378" y="2408"/>
                    <a:pt x="7348" y="2378"/>
                    <a:pt x="7289" y="2288"/>
                  </a:cubicBezTo>
                  <a:lnTo>
                    <a:pt x="7289" y="2288"/>
                  </a:lnTo>
                  <a:cubicBezTo>
                    <a:pt x="7346" y="2369"/>
                    <a:pt x="7422" y="2401"/>
                    <a:pt x="7500" y="2401"/>
                  </a:cubicBezTo>
                  <a:cubicBezTo>
                    <a:pt x="7624" y="2401"/>
                    <a:pt x="7754" y="2320"/>
                    <a:pt x="7828" y="2228"/>
                  </a:cubicBezTo>
                  <a:cubicBezTo>
                    <a:pt x="8368" y="1448"/>
                    <a:pt x="6749" y="1179"/>
                    <a:pt x="6359" y="1119"/>
                  </a:cubicBezTo>
                  <a:cubicBezTo>
                    <a:pt x="4441" y="729"/>
                    <a:pt x="2523" y="459"/>
                    <a:pt x="604" y="10"/>
                  </a:cubicBezTo>
                  <a:cubicBezTo>
                    <a:pt x="578" y="3"/>
                    <a:pt x="553" y="0"/>
                    <a:pt x="5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15"/>
            <p:cNvSpPr/>
            <p:nvPr/>
          </p:nvSpPr>
          <p:spPr>
            <a:xfrm>
              <a:off x="3439800" y="4689300"/>
              <a:ext cx="45575" cy="521075"/>
            </a:xfrm>
            <a:custGeom>
              <a:avLst/>
              <a:gdLst/>
              <a:ahLst/>
              <a:cxnLst/>
              <a:rect l="l" t="t" r="r" b="b"/>
              <a:pathLst>
                <a:path w="1823" h="20843" extrusionOk="0">
                  <a:moveTo>
                    <a:pt x="660" y="0"/>
                  </a:moveTo>
                  <a:cubicBezTo>
                    <a:pt x="382" y="0"/>
                    <a:pt x="105" y="180"/>
                    <a:pt x="90" y="540"/>
                  </a:cubicBezTo>
                  <a:cubicBezTo>
                    <a:pt x="0" y="4107"/>
                    <a:pt x="330" y="7733"/>
                    <a:pt x="420" y="11300"/>
                  </a:cubicBezTo>
                  <a:cubicBezTo>
                    <a:pt x="480" y="13339"/>
                    <a:pt x="570" y="15377"/>
                    <a:pt x="690" y="17415"/>
                  </a:cubicBezTo>
                  <a:cubicBezTo>
                    <a:pt x="750" y="18494"/>
                    <a:pt x="630" y="19543"/>
                    <a:pt x="1019" y="20562"/>
                  </a:cubicBezTo>
                  <a:cubicBezTo>
                    <a:pt x="1092" y="20756"/>
                    <a:pt x="1243" y="20843"/>
                    <a:pt x="1392" y="20843"/>
                  </a:cubicBezTo>
                  <a:cubicBezTo>
                    <a:pt x="1610" y="20843"/>
                    <a:pt x="1822" y="20656"/>
                    <a:pt x="1769" y="20353"/>
                  </a:cubicBezTo>
                  <a:cubicBezTo>
                    <a:pt x="1199" y="17145"/>
                    <a:pt x="1469" y="13548"/>
                    <a:pt x="1409" y="10281"/>
                  </a:cubicBezTo>
                  <a:cubicBezTo>
                    <a:pt x="1349" y="7044"/>
                    <a:pt x="1349" y="3777"/>
                    <a:pt x="1229" y="540"/>
                  </a:cubicBezTo>
                  <a:cubicBezTo>
                    <a:pt x="1214" y="180"/>
                    <a:pt x="937" y="0"/>
                    <a:pt x="6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15"/>
            <p:cNvSpPr/>
            <p:nvPr/>
          </p:nvSpPr>
          <p:spPr>
            <a:xfrm>
              <a:off x="3383800" y="5110550"/>
              <a:ext cx="256800" cy="91350"/>
            </a:xfrm>
            <a:custGeom>
              <a:avLst/>
              <a:gdLst/>
              <a:ahLst/>
              <a:cxnLst/>
              <a:rect l="l" t="t" r="r" b="b"/>
              <a:pathLst>
                <a:path w="10272" h="3654" extrusionOk="0">
                  <a:moveTo>
                    <a:pt x="9429" y="0"/>
                  </a:moveTo>
                  <a:cubicBezTo>
                    <a:pt x="9374" y="0"/>
                    <a:pt x="9316" y="8"/>
                    <a:pt x="9254" y="26"/>
                  </a:cubicBezTo>
                  <a:cubicBezTo>
                    <a:pt x="7815" y="385"/>
                    <a:pt x="6497" y="1045"/>
                    <a:pt x="5118" y="1554"/>
                  </a:cubicBezTo>
                  <a:cubicBezTo>
                    <a:pt x="3559" y="2094"/>
                    <a:pt x="1941" y="2334"/>
                    <a:pt x="382" y="2873"/>
                  </a:cubicBezTo>
                  <a:cubicBezTo>
                    <a:pt x="1" y="3020"/>
                    <a:pt x="21" y="3653"/>
                    <a:pt x="471" y="3653"/>
                  </a:cubicBezTo>
                  <a:cubicBezTo>
                    <a:pt x="481" y="3653"/>
                    <a:pt x="491" y="3653"/>
                    <a:pt x="502" y="3652"/>
                  </a:cubicBezTo>
                  <a:cubicBezTo>
                    <a:pt x="3769" y="3443"/>
                    <a:pt x="6497" y="2004"/>
                    <a:pt x="9584" y="1165"/>
                  </a:cubicBezTo>
                  <a:cubicBezTo>
                    <a:pt x="10272" y="999"/>
                    <a:pt x="10050" y="0"/>
                    <a:pt x="94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15"/>
            <p:cNvSpPr/>
            <p:nvPr/>
          </p:nvSpPr>
          <p:spPr>
            <a:xfrm>
              <a:off x="2847050" y="3394225"/>
              <a:ext cx="422450" cy="525500"/>
            </a:xfrm>
            <a:custGeom>
              <a:avLst/>
              <a:gdLst/>
              <a:ahLst/>
              <a:cxnLst/>
              <a:rect l="l" t="t" r="r" b="b"/>
              <a:pathLst>
                <a:path w="16898" h="21020" extrusionOk="0">
                  <a:moveTo>
                    <a:pt x="16248" y="1"/>
                  </a:moveTo>
                  <a:cubicBezTo>
                    <a:pt x="16218" y="1"/>
                    <a:pt x="16188" y="3"/>
                    <a:pt x="16157" y="8"/>
                  </a:cubicBezTo>
                  <a:cubicBezTo>
                    <a:pt x="15287" y="187"/>
                    <a:pt x="14358" y="157"/>
                    <a:pt x="13579" y="787"/>
                  </a:cubicBezTo>
                  <a:cubicBezTo>
                    <a:pt x="12740" y="1446"/>
                    <a:pt x="12320" y="2555"/>
                    <a:pt x="11810" y="3455"/>
                  </a:cubicBezTo>
                  <a:cubicBezTo>
                    <a:pt x="11061" y="4923"/>
                    <a:pt x="10132" y="4773"/>
                    <a:pt x="8663" y="5193"/>
                  </a:cubicBezTo>
                  <a:cubicBezTo>
                    <a:pt x="7135" y="5613"/>
                    <a:pt x="7464" y="6632"/>
                    <a:pt x="6895" y="7891"/>
                  </a:cubicBezTo>
                  <a:cubicBezTo>
                    <a:pt x="6835" y="8041"/>
                    <a:pt x="6745" y="8191"/>
                    <a:pt x="6625" y="8340"/>
                  </a:cubicBezTo>
                  <a:cubicBezTo>
                    <a:pt x="5666" y="9509"/>
                    <a:pt x="5156" y="8850"/>
                    <a:pt x="4797" y="9629"/>
                  </a:cubicBezTo>
                  <a:cubicBezTo>
                    <a:pt x="4587" y="10139"/>
                    <a:pt x="5126" y="10828"/>
                    <a:pt x="4946" y="11308"/>
                  </a:cubicBezTo>
                  <a:cubicBezTo>
                    <a:pt x="4677" y="12117"/>
                    <a:pt x="3717" y="11698"/>
                    <a:pt x="3238" y="12177"/>
                  </a:cubicBezTo>
                  <a:cubicBezTo>
                    <a:pt x="2878" y="12537"/>
                    <a:pt x="3058" y="13226"/>
                    <a:pt x="2698" y="13556"/>
                  </a:cubicBezTo>
                  <a:cubicBezTo>
                    <a:pt x="2655" y="13599"/>
                    <a:pt x="2595" y="13612"/>
                    <a:pt x="2527" y="13612"/>
                  </a:cubicBezTo>
                  <a:cubicBezTo>
                    <a:pt x="2416" y="13612"/>
                    <a:pt x="2287" y="13577"/>
                    <a:pt x="2180" y="13577"/>
                  </a:cubicBezTo>
                  <a:cubicBezTo>
                    <a:pt x="2125" y="13577"/>
                    <a:pt x="2075" y="13587"/>
                    <a:pt x="2039" y="13616"/>
                  </a:cubicBezTo>
                  <a:cubicBezTo>
                    <a:pt x="1739" y="13886"/>
                    <a:pt x="1709" y="14125"/>
                    <a:pt x="1499" y="14425"/>
                  </a:cubicBezTo>
                  <a:cubicBezTo>
                    <a:pt x="900" y="15384"/>
                    <a:pt x="180" y="15984"/>
                    <a:pt x="91" y="17243"/>
                  </a:cubicBezTo>
                  <a:cubicBezTo>
                    <a:pt x="1" y="18502"/>
                    <a:pt x="390" y="20660"/>
                    <a:pt x="1889" y="20990"/>
                  </a:cubicBezTo>
                  <a:cubicBezTo>
                    <a:pt x="1997" y="21010"/>
                    <a:pt x="2102" y="21020"/>
                    <a:pt x="2204" y="21020"/>
                  </a:cubicBezTo>
                  <a:cubicBezTo>
                    <a:pt x="3598" y="21020"/>
                    <a:pt x="4439" y="19233"/>
                    <a:pt x="5696" y="18981"/>
                  </a:cubicBezTo>
                  <a:cubicBezTo>
                    <a:pt x="6805" y="18741"/>
                    <a:pt x="6715" y="18981"/>
                    <a:pt x="7284" y="17812"/>
                  </a:cubicBezTo>
                  <a:cubicBezTo>
                    <a:pt x="7561" y="17258"/>
                    <a:pt x="7846" y="17186"/>
                    <a:pt x="8158" y="17186"/>
                  </a:cubicBezTo>
                  <a:cubicBezTo>
                    <a:pt x="8267" y="17186"/>
                    <a:pt x="8379" y="17195"/>
                    <a:pt x="8495" y="17195"/>
                  </a:cubicBezTo>
                  <a:cubicBezTo>
                    <a:pt x="8731" y="17195"/>
                    <a:pt x="8985" y="17159"/>
                    <a:pt x="9263" y="16943"/>
                  </a:cubicBezTo>
                  <a:cubicBezTo>
                    <a:pt x="9652" y="16643"/>
                    <a:pt x="9383" y="16074"/>
                    <a:pt x="9922" y="15804"/>
                  </a:cubicBezTo>
                  <a:cubicBezTo>
                    <a:pt x="10047" y="15729"/>
                    <a:pt x="10212" y="15717"/>
                    <a:pt x="10387" y="15717"/>
                  </a:cubicBezTo>
                  <a:cubicBezTo>
                    <a:pt x="10477" y="15717"/>
                    <a:pt x="10569" y="15720"/>
                    <a:pt x="10659" y="15720"/>
                  </a:cubicBezTo>
                  <a:cubicBezTo>
                    <a:pt x="10817" y="15720"/>
                    <a:pt x="10969" y="15710"/>
                    <a:pt x="11091" y="15654"/>
                  </a:cubicBezTo>
                  <a:cubicBezTo>
                    <a:pt x="11271" y="15594"/>
                    <a:pt x="11810" y="15205"/>
                    <a:pt x="12020" y="15115"/>
                  </a:cubicBezTo>
                  <a:cubicBezTo>
                    <a:pt x="12350" y="14935"/>
                    <a:pt x="12710" y="14785"/>
                    <a:pt x="12950" y="14545"/>
                  </a:cubicBezTo>
                  <a:cubicBezTo>
                    <a:pt x="13099" y="14425"/>
                    <a:pt x="13159" y="14365"/>
                    <a:pt x="13279" y="14185"/>
                  </a:cubicBezTo>
                  <a:lnTo>
                    <a:pt x="16786" y="697"/>
                  </a:lnTo>
                  <a:cubicBezTo>
                    <a:pt x="16897" y="336"/>
                    <a:pt x="16623" y="1"/>
                    <a:pt x="162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15"/>
            <p:cNvSpPr/>
            <p:nvPr/>
          </p:nvSpPr>
          <p:spPr>
            <a:xfrm>
              <a:off x="3616650" y="3441600"/>
              <a:ext cx="405425" cy="419025"/>
            </a:xfrm>
            <a:custGeom>
              <a:avLst/>
              <a:gdLst/>
              <a:ahLst/>
              <a:cxnLst/>
              <a:rect l="l" t="t" r="r" b="b"/>
              <a:pathLst>
                <a:path w="16217" h="16761" extrusionOk="0">
                  <a:moveTo>
                    <a:pt x="1709" y="1"/>
                  </a:moveTo>
                  <a:lnTo>
                    <a:pt x="0" y="8424"/>
                  </a:lnTo>
                  <a:cubicBezTo>
                    <a:pt x="240" y="8993"/>
                    <a:pt x="300" y="10222"/>
                    <a:pt x="779" y="10612"/>
                  </a:cubicBezTo>
                  <a:cubicBezTo>
                    <a:pt x="1199" y="10972"/>
                    <a:pt x="2428" y="10702"/>
                    <a:pt x="2998" y="11061"/>
                  </a:cubicBezTo>
                  <a:cubicBezTo>
                    <a:pt x="4646" y="12141"/>
                    <a:pt x="5246" y="14598"/>
                    <a:pt x="6864" y="15827"/>
                  </a:cubicBezTo>
                  <a:cubicBezTo>
                    <a:pt x="7761" y="16502"/>
                    <a:pt x="8551" y="16761"/>
                    <a:pt x="9313" y="16761"/>
                  </a:cubicBezTo>
                  <a:cubicBezTo>
                    <a:pt x="10616" y="16761"/>
                    <a:pt x="11837" y="16006"/>
                    <a:pt x="13369" y="15288"/>
                  </a:cubicBezTo>
                  <a:cubicBezTo>
                    <a:pt x="15587" y="14239"/>
                    <a:pt x="16216" y="13699"/>
                    <a:pt x="14178" y="12081"/>
                  </a:cubicBezTo>
                  <a:cubicBezTo>
                    <a:pt x="13668" y="11661"/>
                    <a:pt x="12919" y="11511"/>
                    <a:pt x="12469" y="11151"/>
                  </a:cubicBezTo>
                  <a:cubicBezTo>
                    <a:pt x="11750" y="10612"/>
                    <a:pt x="12080" y="10072"/>
                    <a:pt x="11660" y="9503"/>
                  </a:cubicBezTo>
                  <a:cubicBezTo>
                    <a:pt x="11181" y="8783"/>
                    <a:pt x="10281" y="8963"/>
                    <a:pt x="9712" y="8424"/>
                  </a:cubicBezTo>
                  <a:cubicBezTo>
                    <a:pt x="9112" y="7794"/>
                    <a:pt x="9232" y="6745"/>
                    <a:pt x="8723" y="6086"/>
                  </a:cubicBezTo>
                  <a:cubicBezTo>
                    <a:pt x="7763" y="4887"/>
                    <a:pt x="6445" y="4677"/>
                    <a:pt x="5755" y="3118"/>
                  </a:cubicBezTo>
                  <a:cubicBezTo>
                    <a:pt x="5216" y="1919"/>
                    <a:pt x="5366" y="1320"/>
                    <a:pt x="4167" y="690"/>
                  </a:cubicBezTo>
                  <a:cubicBezTo>
                    <a:pt x="3417" y="271"/>
                    <a:pt x="2548" y="31"/>
                    <a:pt x="17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15"/>
            <p:cNvSpPr/>
            <p:nvPr/>
          </p:nvSpPr>
          <p:spPr>
            <a:xfrm>
              <a:off x="3093875" y="4677700"/>
              <a:ext cx="136875" cy="598550"/>
            </a:xfrm>
            <a:custGeom>
              <a:avLst/>
              <a:gdLst/>
              <a:ahLst/>
              <a:cxnLst/>
              <a:rect l="l" t="t" r="r" b="b"/>
              <a:pathLst>
                <a:path w="5475" h="23942" extrusionOk="0">
                  <a:moveTo>
                    <a:pt x="4614" y="0"/>
                  </a:moveTo>
                  <a:cubicBezTo>
                    <a:pt x="4354" y="0"/>
                    <a:pt x="4098" y="126"/>
                    <a:pt x="4006" y="404"/>
                  </a:cubicBezTo>
                  <a:cubicBezTo>
                    <a:pt x="3406" y="2173"/>
                    <a:pt x="3346" y="4061"/>
                    <a:pt x="3106" y="5889"/>
                  </a:cubicBezTo>
                  <a:cubicBezTo>
                    <a:pt x="2807" y="8137"/>
                    <a:pt x="2477" y="10356"/>
                    <a:pt x="2117" y="12574"/>
                  </a:cubicBezTo>
                  <a:cubicBezTo>
                    <a:pt x="1518" y="16201"/>
                    <a:pt x="559" y="19797"/>
                    <a:pt x="49" y="23424"/>
                  </a:cubicBezTo>
                  <a:cubicBezTo>
                    <a:pt x="0" y="23767"/>
                    <a:pt x="316" y="23941"/>
                    <a:pt x="643" y="23941"/>
                  </a:cubicBezTo>
                  <a:cubicBezTo>
                    <a:pt x="916" y="23941"/>
                    <a:pt x="1196" y="23820"/>
                    <a:pt x="1278" y="23574"/>
                  </a:cubicBezTo>
                  <a:cubicBezTo>
                    <a:pt x="2687" y="19678"/>
                    <a:pt x="3226" y="15451"/>
                    <a:pt x="3856" y="11405"/>
                  </a:cubicBezTo>
                  <a:cubicBezTo>
                    <a:pt x="4425" y="7898"/>
                    <a:pt x="5474" y="4091"/>
                    <a:pt x="5295" y="554"/>
                  </a:cubicBezTo>
                  <a:cubicBezTo>
                    <a:pt x="5278" y="202"/>
                    <a:pt x="4943" y="0"/>
                    <a:pt x="46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15"/>
            <p:cNvSpPr/>
            <p:nvPr/>
          </p:nvSpPr>
          <p:spPr>
            <a:xfrm>
              <a:off x="3358875" y="4674025"/>
              <a:ext cx="64450" cy="703950"/>
            </a:xfrm>
            <a:custGeom>
              <a:avLst/>
              <a:gdLst/>
              <a:ahLst/>
              <a:cxnLst/>
              <a:rect l="l" t="t" r="r" b="b"/>
              <a:pathLst>
                <a:path w="2578" h="28158" extrusionOk="0">
                  <a:moveTo>
                    <a:pt x="1205" y="0"/>
                  </a:moveTo>
                  <a:cubicBezTo>
                    <a:pt x="916" y="0"/>
                    <a:pt x="629" y="180"/>
                    <a:pt x="570" y="551"/>
                  </a:cubicBezTo>
                  <a:cubicBezTo>
                    <a:pt x="240" y="2649"/>
                    <a:pt x="450" y="4867"/>
                    <a:pt x="480" y="6996"/>
                  </a:cubicBezTo>
                  <a:cubicBezTo>
                    <a:pt x="510" y="9633"/>
                    <a:pt x="510" y="12241"/>
                    <a:pt x="480" y="14849"/>
                  </a:cubicBezTo>
                  <a:cubicBezTo>
                    <a:pt x="420" y="19105"/>
                    <a:pt x="0" y="23362"/>
                    <a:pt x="0" y="27618"/>
                  </a:cubicBezTo>
                  <a:cubicBezTo>
                    <a:pt x="0" y="27985"/>
                    <a:pt x="273" y="28158"/>
                    <a:pt x="566" y="28158"/>
                  </a:cubicBezTo>
                  <a:cubicBezTo>
                    <a:pt x="871" y="28158"/>
                    <a:pt x="1198" y="27970"/>
                    <a:pt x="1259" y="27618"/>
                  </a:cubicBezTo>
                  <a:cubicBezTo>
                    <a:pt x="2068" y="22972"/>
                    <a:pt x="1978" y="18026"/>
                    <a:pt x="2038" y="13290"/>
                  </a:cubicBezTo>
                  <a:cubicBezTo>
                    <a:pt x="2068" y="9154"/>
                    <a:pt x="2578" y="4628"/>
                    <a:pt x="1858" y="551"/>
                  </a:cubicBezTo>
                  <a:cubicBezTo>
                    <a:pt x="1798" y="188"/>
                    <a:pt x="1500" y="0"/>
                    <a:pt x="12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15"/>
            <p:cNvSpPr/>
            <p:nvPr/>
          </p:nvSpPr>
          <p:spPr>
            <a:xfrm>
              <a:off x="3557450" y="4677700"/>
              <a:ext cx="137625" cy="609350"/>
            </a:xfrm>
            <a:custGeom>
              <a:avLst/>
              <a:gdLst/>
              <a:ahLst/>
              <a:cxnLst/>
              <a:rect l="l" t="t" r="r" b="b"/>
              <a:pathLst>
                <a:path w="5505" h="24374" extrusionOk="0">
                  <a:moveTo>
                    <a:pt x="861" y="0"/>
                  </a:moveTo>
                  <a:cubicBezTo>
                    <a:pt x="532" y="0"/>
                    <a:pt x="197" y="202"/>
                    <a:pt x="180" y="554"/>
                  </a:cubicBezTo>
                  <a:cubicBezTo>
                    <a:pt x="0" y="4151"/>
                    <a:pt x="1049" y="8048"/>
                    <a:pt x="1619" y="11614"/>
                  </a:cubicBezTo>
                  <a:cubicBezTo>
                    <a:pt x="2278" y="15721"/>
                    <a:pt x="2788" y="20037"/>
                    <a:pt x="4197" y="23994"/>
                  </a:cubicBezTo>
                  <a:cubicBezTo>
                    <a:pt x="4291" y="24250"/>
                    <a:pt x="4574" y="24373"/>
                    <a:pt x="4848" y="24373"/>
                  </a:cubicBezTo>
                  <a:cubicBezTo>
                    <a:pt x="5183" y="24373"/>
                    <a:pt x="5505" y="24190"/>
                    <a:pt x="5456" y="23844"/>
                  </a:cubicBezTo>
                  <a:cubicBezTo>
                    <a:pt x="4916" y="20157"/>
                    <a:pt x="3957" y="16500"/>
                    <a:pt x="3357" y="12813"/>
                  </a:cubicBezTo>
                  <a:cubicBezTo>
                    <a:pt x="2998" y="10535"/>
                    <a:pt x="2698" y="8287"/>
                    <a:pt x="2368" y="6009"/>
                  </a:cubicBezTo>
                  <a:cubicBezTo>
                    <a:pt x="2128" y="4151"/>
                    <a:pt x="2068" y="2203"/>
                    <a:pt x="1469" y="404"/>
                  </a:cubicBezTo>
                  <a:cubicBezTo>
                    <a:pt x="1376" y="126"/>
                    <a:pt x="1120" y="0"/>
                    <a:pt x="8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15"/>
            <p:cNvSpPr/>
            <p:nvPr/>
          </p:nvSpPr>
          <p:spPr>
            <a:xfrm>
              <a:off x="3036625" y="4527325"/>
              <a:ext cx="744900" cy="208325"/>
            </a:xfrm>
            <a:custGeom>
              <a:avLst/>
              <a:gdLst/>
              <a:ahLst/>
              <a:cxnLst/>
              <a:rect l="l" t="t" r="r" b="b"/>
              <a:pathLst>
                <a:path w="29796" h="8333" extrusionOk="0">
                  <a:moveTo>
                    <a:pt x="6694" y="0"/>
                  </a:moveTo>
                  <a:cubicBezTo>
                    <a:pt x="0" y="0"/>
                    <a:pt x="1416" y="5546"/>
                    <a:pt x="6895" y="7468"/>
                  </a:cubicBezTo>
                  <a:cubicBezTo>
                    <a:pt x="8533" y="8034"/>
                    <a:pt x="11042" y="8332"/>
                    <a:pt x="13711" y="8332"/>
                  </a:cubicBezTo>
                  <a:cubicBezTo>
                    <a:pt x="17978" y="8332"/>
                    <a:pt x="22656" y="7569"/>
                    <a:pt x="24850" y="5910"/>
                  </a:cubicBezTo>
                  <a:cubicBezTo>
                    <a:pt x="29795" y="2193"/>
                    <a:pt x="21313" y="35"/>
                    <a:pt x="18136" y="35"/>
                  </a:cubicBezTo>
                  <a:lnTo>
                    <a:pt x="7645" y="35"/>
                  </a:lnTo>
                  <a:cubicBezTo>
                    <a:pt x="7311" y="11"/>
                    <a:pt x="6994" y="0"/>
                    <a:pt x="66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15"/>
            <p:cNvSpPr/>
            <p:nvPr/>
          </p:nvSpPr>
          <p:spPr>
            <a:xfrm>
              <a:off x="3646625" y="4911450"/>
              <a:ext cx="198600" cy="374550"/>
            </a:xfrm>
            <a:custGeom>
              <a:avLst/>
              <a:gdLst/>
              <a:ahLst/>
              <a:cxnLst/>
              <a:rect l="l" t="t" r="r" b="b"/>
              <a:pathLst>
                <a:path w="7944" h="14982" extrusionOk="0">
                  <a:moveTo>
                    <a:pt x="3103" y="1"/>
                  </a:moveTo>
                  <a:cubicBezTo>
                    <a:pt x="2067" y="1"/>
                    <a:pt x="597" y="523"/>
                    <a:pt x="300" y="1215"/>
                  </a:cubicBezTo>
                  <a:cubicBezTo>
                    <a:pt x="0" y="1935"/>
                    <a:pt x="570" y="2744"/>
                    <a:pt x="779" y="3463"/>
                  </a:cubicBezTo>
                  <a:cubicBezTo>
                    <a:pt x="1529" y="5861"/>
                    <a:pt x="2218" y="8169"/>
                    <a:pt x="3267" y="10477"/>
                  </a:cubicBezTo>
                  <a:cubicBezTo>
                    <a:pt x="3706" y="11491"/>
                    <a:pt x="5245" y="14982"/>
                    <a:pt x="6605" y="14982"/>
                  </a:cubicBezTo>
                  <a:cubicBezTo>
                    <a:pt x="6733" y="14982"/>
                    <a:pt x="6860" y="14951"/>
                    <a:pt x="6984" y="14884"/>
                  </a:cubicBezTo>
                  <a:cubicBezTo>
                    <a:pt x="7943" y="14374"/>
                    <a:pt x="5066" y="7090"/>
                    <a:pt x="5635" y="4153"/>
                  </a:cubicBezTo>
                  <a:lnTo>
                    <a:pt x="4137" y="466"/>
                  </a:lnTo>
                  <a:cubicBezTo>
                    <a:pt x="4055" y="140"/>
                    <a:pt x="3637" y="1"/>
                    <a:pt x="3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15"/>
            <p:cNvSpPr/>
            <p:nvPr/>
          </p:nvSpPr>
          <p:spPr>
            <a:xfrm>
              <a:off x="3702825" y="4878875"/>
              <a:ext cx="127400" cy="134900"/>
            </a:xfrm>
            <a:custGeom>
              <a:avLst/>
              <a:gdLst/>
              <a:ahLst/>
              <a:cxnLst/>
              <a:rect l="l" t="t" r="r" b="b"/>
              <a:pathLst>
                <a:path w="5096" h="5396" extrusionOk="0">
                  <a:moveTo>
                    <a:pt x="1978" y="1"/>
                  </a:moveTo>
                  <a:cubicBezTo>
                    <a:pt x="1229" y="840"/>
                    <a:pt x="540" y="1679"/>
                    <a:pt x="120" y="2788"/>
                  </a:cubicBezTo>
                  <a:cubicBezTo>
                    <a:pt x="90" y="2878"/>
                    <a:pt x="30" y="2968"/>
                    <a:pt x="0" y="3058"/>
                  </a:cubicBezTo>
                  <a:cubicBezTo>
                    <a:pt x="869" y="4167"/>
                    <a:pt x="1949" y="5156"/>
                    <a:pt x="3207" y="5396"/>
                  </a:cubicBezTo>
                  <a:cubicBezTo>
                    <a:pt x="3477" y="5006"/>
                    <a:pt x="3567" y="4467"/>
                    <a:pt x="3837" y="4077"/>
                  </a:cubicBezTo>
                  <a:cubicBezTo>
                    <a:pt x="4227" y="3478"/>
                    <a:pt x="4646" y="2908"/>
                    <a:pt x="5036" y="2339"/>
                  </a:cubicBezTo>
                  <a:cubicBezTo>
                    <a:pt x="5066" y="2249"/>
                    <a:pt x="5096" y="2189"/>
                    <a:pt x="5096" y="2099"/>
                  </a:cubicBezTo>
                  <a:lnTo>
                    <a:pt x="1978" y="1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15"/>
            <p:cNvSpPr/>
            <p:nvPr/>
          </p:nvSpPr>
          <p:spPr>
            <a:xfrm>
              <a:off x="3310150" y="4228425"/>
              <a:ext cx="1031900" cy="337275"/>
            </a:xfrm>
            <a:custGeom>
              <a:avLst/>
              <a:gdLst/>
              <a:ahLst/>
              <a:cxnLst/>
              <a:rect l="l" t="t" r="r" b="b"/>
              <a:pathLst>
                <a:path w="41276" h="13491" extrusionOk="0">
                  <a:moveTo>
                    <a:pt x="2728" y="1"/>
                  </a:moveTo>
                  <a:cubicBezTo>
                    <a:pt x="1" y="2369"/>
                    <a:pt x="211" y="8813"/>
                    <a:pt x="2459" y="11121"/>
                  </a:cubicBezTo>
                  <a:cubicBezTo>
                    <a:pt x="4407" y="13160"/>
                    <a:pt x="6955" y="12830"/>
                    <a:pt x="9503" y="13100"/>
                  </a:cubicBezTo>
                  <a:cubicBezTo>
                    <a:pt x="11258" y="13275"/>
                    <a:pt x="13045" y="13348"/>
                    <a:pt x="14839" y="13348"/>
                  </a:cubicBezTo>
                  <a:cubicBezTo>
                    <a:pt x="16107" y="13348"/>
                    <a:pt x="17378" y="13312"/>
                    <a:pt x="18645" y="13250"/>
                  </a:cubicBezTo>
                  <a:cubicBezTo>
                    <a:pt x="19484" y="13203"/>
                    <a:pt x="20325" y="13184"/>
                    <a:pt x="21166" y="13184"/>
                  </a:cubicBezTo>
                  <a:cubicBezTo>
                    <a:pt x="24565" y="13184"/>
                    <a:pt x="27976" y="13491"/>
                    <a:pt x="31389" y="13491"/>
                  </a:cubicBezTo>
                  <a:cubicBezTo>
                    <a:pt x="31987" y="13491"/>
                    <a:pt x="32584" y="13481"/>
                    <a:pt x="33182" y="13459"/>
                  </a:cubicBezTo>
                  <a:cubicBezTo>
                    <a:pt x="34861" y="13399"/>
                    <a:pt x="36629" y="13279"/>
                    <a:pt x="38128" y="12440"/>
                  </a:cubicBezTo>
                  <a:cubicBezTo>
                    <a:pt x="39926" y="11421"/>
                    <a:pt x="41275" y="8963"/>
                    <a:pt x="40136" y="7135"/>
                  </a:cubicBezTo>
                  <a:cubicBezTo>
                    <a:pt x="38787" y="5037"/>
                    <a:pt x="34111" y="4677"/>
                    <a:pt x="31713" y="4167"/>
                  </a:cubicBezTo>
                  <a:cubicBezTo>
                    <a:pt x="28716" y="3538"/>
                    <a:pt x="25539" y="2998"/>
                    <a:pt x="22691" y="2249"/>
                  </a:cubicBezTo>
                  <a:cubicBezTo>
                    <a:pt x="18854" y="1230"/>
                    <a:pt x="2728" y="1"/>
                    <a:pt x="2728" y="1"/>
                  </a:cubicBezTo>
                  <a:close/>
                </a:path>
              </a:pathLst>
            </a:custGeom>
            <a:solidFill>
              <a:srgbClr val="E09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15"/>
            <p:cNvSpPr/>
            <p:nvPr/>
          </p:nvSpPr>
          <p:spPr>
            <a:xfrm>
              <a:off x="3718550" y="4397050"/>
              <a:ext cx="608500" cy="594675"/>
            </a:xfrm>
            <a:custGeom>
              <a:avLst/>
              <a:gdLst/>
              <a:ahLst/>
              <a:cxnLst/>
              <a:rect l="l" t="t" r="r" b="b"/>
              <a:pathLst>
                <a:path w="24340" h="23787" extrusionOk="0">
                  <a:moveTo>
                    <a:pt x="19394" y="0"/>
                  </a:moveTo>
                  <a:lnTo>
                    <a:pt x="19394" y="0"/>
                  </a:lnTo>
                  <a:cubicBezTo>
                    <a:pt x="19454" y="120"/>
                    <a:pt x="18075" y="779"/>
                    <a:pt x="17356" y="1169"/>
                  </a:cubicBezTo>
                  <a:cubicBezTo>
                    <a:pt x="16427" y="1649"/>
                    <a:pt x="15527" y="2128"/>
                    <a:pt x="14598" y="2578"/>
                  </a:cubicBezTo>
                  <a:cubicBezTo>
                    <a:pt x="12260" y="3717"/>
                    <a:pt x="10102" y="5066"/>
                    <a:pt x="8274" y="7044"/>
                  </a:cubicBezTo>
                  <a:cubicBezTo>
                    <a:pt x="4707" y="10971"/>
                    <a:pt x="2189" y="15797"/>
                    <a:pt x="180" y="20682"/>
                  </a:cubicBezTo>
                  <a:cubicBezTo>
                    <a:pt x="1" y="21132"/>
                    <a:pt x="31" y="21342"/>
                    <a:pt x="390" y="21731"/>
                  </a:cubicBezTo>
                  <a:cubicBezTo>
                    <a:pt x="1141" y="22457"/>
                    <a:pt x="2407" y="23786"/>
                    <a:pt x="3356" y="23786"/>
                  </a:cubicBezTo>
                  <a:cubicBezTo>
                    <a:pt x="3506" y="23786"/>
                    <a:pt x="3647" y="23753"/>
                    <a:pt x="3777" y="23680"/>
                  </a:cubicBezTo>
                  <a:cubicBezTo>
                    <a:pt x="4257" y="23410"/>
                    <a:pt x="5036" y="22001"/>
                    <a:pt x="5396" y="21552"/>
                  </a:cubicBezTo>
                  <a:cubicBezTo>
                    <a:pt x="6895" y="19783"/>
                    <a:pt x="8453" y="18045"/>
                    <a:pt x="10102" y="16336"/>
                  </a:cubicBezTo>
                  <a:cubicBezTo>
                    <a:pt x="12410" y="13938"/>
                    <a:pt x="14868" y="11480"/>
                    <a:pt x="17416" y="9292"/>
                  </a:cubicBezTo>
                  <a:cubicBezTo>
                    <a:pt x="19004" y="7943"/>
                    <a:pt x="20803" y="6654"/>
                    <a:pt x="22511" y="5336"/>
                  </a:cubicBezTo>
                  <a:cubicBezTo>
                    <a:pt x="24340" y="3897"/>
                    <a:pt x="23980" y="1019"/>
                    <a:pt x="21912" y="570"/>
                  </a:cubicBezTo>
                  <a:lnTo>
                    <a:pt x="19394" y="0"/>
                  </a:lnTo>
                  <a:close/>
                </a:path>
              </a:pathLst>
            </a:custGeom>
            <a:solidFill>
              <a:srgbClr val="E0960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15"/>
            <p:cNvSpPr/>
            <p:nvPr/>
          </p:nvSpPr>
          <p:spPr>
            <a:xfrm>
              <a:off x="3584325" y="5301850"/>
              <a:ext cx="401775" cy="166200"/>
            </a:xfrm>
            <a:custGeom>
              <a:avLst/>
              <a:gdLst/>
              <a:ahLst/>
              <a:cxnLst/>
              <a:rect l="l" t="t" r="r" b="b"/>
              <a:pathLst>
                <a:path w="16071" h="6648" extrusionOk="0">
                  <a:moveTo>
                    <a:pt x="2104" y="1"/>
                  </a:moveTo>
                  <a:cubicBezTo>
                    <a:pt x="1162" y="1"/>
                    <a:pt x="1" y="2966"/>
                    <a:pt x="634" y="3944"/>
                  </a:cubicBezTo>
                  <a:cubicBezTo>
                    <a:pt x="1083" y="4603"/>
                    <a:pt x="2252" y="4693"/>
                    <a:pt x="3002" y="4873"/>
                  </a:cubicBezTo>
                  <a:cubicBezTo>
                    <a:pt x="5430" y="5502"/>
                    <a:pt x="7768" y="6132"/>
                    <a:pt x="10285" y="6431"/>
                  </a:cubicBezTo>
                  <a:cubicBezTo>
                    <a:pt x="10809" y="6497"/>
                    <a:pt x="11943" y="6648"/>
                    <a:pt x="13065" y="6648"/>
                  </a:cubicBezTo>
                  <a:cubicBezTo>
                    <a:pt x="14514" y="6648"/>
                    <a:pt x="15943" y="6396"/>
                    <a:pt x="16010" y="5382"/>
                  </a:cubicBezTo>
                  <a:cubicBezTo>
                    <a:pt x="16070" y="4183"/>
                    <a:pt x="8337" y="2835"/>
                    <a:pt x="6149" y="676"/>
                  </a:cubicBezTo>
                  <a:lnTo>
                    <a:pt x="2222" y="17"/>
                  </a:lnTo>
                  <a:cubicBezTo>
                    <a:pt x="2184" y="6"/>
                    <a:pt x="2144" y="1"/>
                    <a:pt x="2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15"/>
            <p:cNvSpPr/>
            <p:nvPr/>
          </p:nvSpPr>
          <p:spPr>
            <a:xfrm>
              <a:off x="3623375" y="5220575"/>
              <a:ext cx="107200" cy="112225"/>
            </a:xfrm>
            <a:custGeom>
              <a:avLst/>
              <a:gdLst/>
              <a:ahLst/>
              <a:cxnLst/>
              <a:rect l="l" t="t" r="r" b="b"/>
              <a:pathLst>
                <a:path w="4288" h="4489" extrusionOk="0">
                  <a:moveTo>
                    <a:pt x="271" y="1"/>
                  </a:moveTo>
                  <a:cubicBezTo>
                    <a:pt x="91" y="1200"/>
                    <a:pt x="1" y="2429"/>
                    <a:pt x="241" y="3658"/>
                  </a:cubicBezTo>
                  <a:cubicBezTo>
                    <a:pt x="271" y="3778"/>
                    <a:pt x="301" y="3867"/>
                    <a:pt x="301" y="3987"/>
                  </a:cubicBezTo>
                  <a:cubicBezTo>
                    <a:pt x="1111" y="4276"/>
                    <a:pt x="1955" y="4488"/>
                    <a:pt x="2759" y="4488"/>
                  </a:cubicBezTo>
                  <a:cubicBezTo>
                    <a:pt x="3292" y="4488"/>
                    <a:pt x="3809" y="4394"/>
                    <a:pt x="4287" y="4167"/>
                  </a:cubicBezTo>
                  <a:cubicBezTo>
                    <a:pt x="4257" y="3658"/>
                    <a:pt x="4077" y="3088"/>
                    <a:pt x="4047" y="2579"/>
                  </a:cubicBezTo>
                  <a:cubicBezTo>
                    <a:pt x="4047" y="1799"/>
                    <a:pt x="4077" y="1020"/>
                    <a:pt x="4077" y="241"/>
                  </a:cubicBezTo>
                  <a:cubicBezTo>
                    <a:pt x="4077" y="151"/>
                    <a:pt x="4047" y="61"/>
                    <a:pt x="4017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15"/>
            <p:cNvSpPr/>
            <p:nvPr/>
          </p:nvSpPr>
          <p:spPr>
            <a:xfrm>
              <a:off x="3134800" y="4225350"/>
              <a:ext cx="764375" cy="410025"/>
            </a:xfrm>
            <a:custGeom>
              <a:avLst/>
              <a:gdLst/>
              <a:ahLst/>
              <a:cxnLst/>
              <a:rect l="l" t="t" r="r" b="b"/>
              <a:pathLst>
                <a:path w="30575" h="16401" extrusionOk="0">
                  <a:moveTo>
                    <a:pt x="6868" y="1"/>
                  </a:moveTo>
                  <a:cubicBezTo>
                    <a:pt x="5713" y="1"/>
                    <a:pt x="4572" y="37"/>
                    <a:pt x="3568" y="94"/>
                  </a:cubicBezTo>
                  <a:cubicBezTo>
                    <a:pt x="2339" y="3091"/>
                    <a:pt x="1" y="6119"/>
                    <a:pt x="61" y="9386"/>
                  </a:cubicBezTo>
                  <a:cubicBezTo>
                    <a:pt x="91" y="11154"/>
                    <a:pt x="1020" y="12683"/>
                    <a:pt x="2279" y="13972"/>
                  </a:cubicBezTo>
                  <a:cubicBezTo>
                    <a:pt x="3649" y="15370"/>
                    <a:pt x="5541" y="16142"/>
                    <a:pt x="7516" y="16142"/>
                  </a:cubicBezTo>
                  <a:cubicBezTo>
                    <a:pt x="7659" y="16142"/>
                    <a:pt x="7801" y="16138"/>
                    <a:pt x="7944" y="16130"/>
                  </a:cubicBezTo>
                  <a:cubicBezTo>
                    <a:pt x="8756" y="16085"/>
                    <a:pt x="9568" y="16067"/>
                    <a:pt x="10379" y="16067"/>
                  </a:cubicBezTo>
                  <a:cubicBezTo>
                    <a:pt x="13843" y="16067"/>
                    <a:pt x="17300" y="16400"/>
                    <a:pt x="20782" y="16400"/>
                  </a:cubicBezTo>
                  <a:cubicBezTo>
                    <a:pt x="21358" y="16400"/>
                    <a:pt x="21934" y="16391"/>
                    <a:pt x="22511" y="16370"/>
                  </a:cubicBezTo>
                  <a:cubicBezTo>
                    <a:pt x="24190" y="16280"/>
                    <a:pt x="25928" y="16160"/>
                    <a:pt x="27427" y="15231"/>
                  </a:cubicBezTo>
                  <a:cubicBezTo>
                    <a:pt x="29256" y="14122"/>
                    <a:pt x="30574" y="11424"/>
                    <a:pt x="29435" y="9416"/>
                  </a:cubicBezTo>
                  <a:cubicBezTo>
                    <a:pt x="28117" y="7108"/>
                    <a:pt x="23471" y="6538"/>
                    <a:pt x="21043" y="6149"/>
                  </a:cubicBezTo>
                  <a:cubicBezTo>
                    <a:pt x="14358" y="5070"/>
                    <a:pt x="14059" y="4860"/>
                    <a:pt x="14358" y="1713"/>
                  </a:cubicBezTo>
                  <a:cubicBezTo>
                    <a:pt x="14496" y="384"/>
                    <a:pt x="10608" y="1"/>
                    <a:pt x="68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15"/>
            <p:cNvSpPr/>
            <p:nvPr/>
          </p:nvSpPr>
          <p:spPr>
            <a:xfrm>
              <a:off x="3575425" y="4459450"/>
              <a:ext cx="307750" cy="826075"/>
            </a:xfrm>
            <a:custGeom>
              <a:avLst/>
              <a:gdLst/>
              <a:ahLst/>
              <a:cxnLst/>
              <a:rect l="l" t="t" r="r" b="b"/>
              <a:pathLst>
                <a:path w="12310" h="33043" extrusionOk="0">
                  <a:moveTo>
                    <a:pt x="9357" y="1"/>
                  </a:moveTo>
                  <a:cubicBezTo>
                    <a:pt x="9092" y="1"/>
                    <a:pt x="8818" y="55"/>
                    <a:pt x="8543" y="172"/>
                  </a:cubicBezTo>
                  <a:lnTo>
                    <a:pt x="6145" y="1191"/>
                  </a:lnTo>
                  <a:cubicBezTo>
                    <a:pt x="6235" y="1281"/>
                    <a:pt x="5486" y="2720"/>
                    <a:pt x="5096" y="3529"/>
                  </a:cubicBezTo>
                  <a:cubicBezTo>
                    <a:pt x="4587" y="4518"/>
                    <a:pt x="4107" y="5507"/>
                    <a:pt x="3597" y="6496"/>
                  </a:cubicBezTo>
                  <a:cubicBezTo>
                    <a:pt x="2279" y="8984"/>
                    <a:pt x="1200" y="11532"/>
                    <a:pt x="810" y="14440"/>
                  </a:cubicBezTo>
                  <a:cubicBezTo>
                    <a:pt x="1" y="20195"/>
                    <a:pt x="600" y="26159"/>
                    <a:pt x="1619" y="31855"/>
                  </a:cubicBezTo>
                  <a:cubicBezTo>
                    <a:pt x="1739" y="32364"/>
                    <a:pt x="1889" y="32574"/>
                    <a:pt x="2399" y="32694"/>
                  </a:cubicBezTo>
                  <a:cubicBezTo>
                    <a:pt x="3049" y="32824"/>
                    <a:pt x="3992" y="33043"/>
                    <a:pt x="4799" y="33043"/>
                  </a:cubicBezTo>
                  <a:cubicBezTo>
                    <a:pt x="5478" y="33043"/>
                    <a:pt x="6062" y="32888"/>
                    <a:pt x="6295" y="32394"/>
                  </a:cubicBezTo>
                  <a:cubicBezTo>
                    <a:pt x="6535" y="31885"/>
                    <a:pt x="6385" y="30086"/>
                    <a:pt x="6475" y="29487"/>
                  </a:cubicBezTo>
                  <a:cubicBezTo>
                    <a:pt x="6745" y="26939"/>
                    <a:pt x="7045" y="24391"/>
                    <a:pt x="7464" y="21843"/>
                  </a:cubicBezTo>
                  <a:cubicBezTo>
                    <a:pt x="8064" y="18216"/>
                    <a:pt x="8753" y="14470"/>
                    <a:pt x="9652" y="10933"/>
                  </a:cubicBezTo>
                  <a:cubicBezTo>
                    <a:pt x="10222" y="8685"/>
                    <a:pt x="11001" y="6436"/>
                    <a:pt x="11691" y="4188"/>
                  </a:cubicBezTo>
                  <a:cubicBezTo>
                    <a:pt x="12310" y="2072"/>
                    <a:pt x="10997" y="1"/>
                    <a:pt x="93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15"/>
            <p:cNvSpPr/>
            <p:nvPr/>
          </p:nvSpPr>
          <p:spPr>
            <a:xfrm>
              <a:off x="3097350" y="3365800"/>
              <a:ext cx="602500" cy="1047750"/>
            </a:xfrm>
            <a:custGeom>
              <a:avLst/>
              <a:gdLst/>
              <a:ahLst/>
              <a:cxnLst/>
              <a:rect l="l" t="t" r="r" b="b"/>
              <a:pathLst>
                <a:path w="24100" h="41910" extrusionOk="0">
                  <a:moveTo>
                    <a:pt x="13063" y="1"/>
                  </a:moveTo>
                  <a:cubicBezTo>
                    <a:pt x="11807" y="1"/>
                    <a:pt x="10456" y="135"/>
                    <a:pt x="9022" y="455"/>
                  </a:cubicBezTo>
                  <a:cubicBezTo>
                    <a:pt x="5186" y="1294"/>
                    <a:pt x="5036" y="2074"/>
                    <a:pt x="3867" y="6120"/>
                  </a:cubicBezTo>
                  <a:cubicBezTo>
                    <a:pt x="1948" y="12835"/>
                    <a:pt x="659" y="20898"/>
                    <a:pt x="779" y="27672"/>
                  </a:cubicBezTo>
                  <a:cubicBezTo>
                    <a:pt x="809" y="30429"/>
                    <a:pt x="0" y="33577"/>
                    <a:pt x="749" y="36244"/>
                  </a:cubicBezTo>
                  <a:cubicBezTo>
                    <a:pt x="1049" y="37264"/>
                    <a:pt x="1049" y="41100"/>
                    <a:pt x="1769" y="41910"/>
                  </a:cubicBezTo>
                  <a:cubicBezTo>
                    <a:pt x="2908" y="41730"/>
                    <a:pt x="5725" y="37833"/>
                    <a:pt x="6834" y="37383"/>
                  </a:cubicBezTo>
                  <a:cubicBezTo>
                    <a:pt x="8812" y="36574"/>
                    <a:pt x="10521" y="36184"/>
                    <a:pt x="12679" y="36184"/>
                  </a:cubicBezTo>
                  <a:cubicBezTo>
                    <a:pt x="12763" y="36185"/>
                    <a:pt x="12846" y="36186"/>
                    <a:pt x="12929" y="36186"/>
                  </a:cubicBezTo>
                  <a:cubicBezTo>
                    <a:pt x="15270" y="36186"/>
                    <a:pt x="17558" y="35792"/>
                    <a:pt x="19903" y="35705"/>
                  </a:cubicBezTo>
                  <a:cubicBezTo>
                    <a:pt x="19843" y="34476"/>
                    <a:pt x="19004" y="32588"/>
                    <a:pt x="18614" y="31329"/>
                  </a:cubicBezTo>
                  <a:cubicBezTo>
                    <a:pt x="18374" y="30459"/>
                    <a:pt x="17805" y="29440"/>
                    <a:pt x="17925" y="28481"/>
                  </a:cubicBezTo>
                  <a:cubicBezTo>
                    <a:pt x="17985" y="27882"/>
                    <a:pt x="18614" y="27432"/>
                    <a:pt x="18704" y="26982"/>
                  </a:cubicBezTo>
                  <a:cubicBezTo>
                    <a:pt x="18824" y="26293"/>
                    <a:pt x="18434" y="26173"/>
                    <a:pt x="18254" y="25544"/>
                  </a:cubicBezTo>
                  <a:cubicBezTo>
                    <a:pt x="18045" y="24674"/>
                    <a:pt x="18344" y="24824"/>
                    <a:pt x="18524" y="24165"/>
                  </a:cubicBezTo>
                  <a:cubicBezTo>
                    <a:pt x="18974" y="22426"/>
                    <a:pt x="19004" y="20448"/>
                    <a:pt x="19573" y="18590"/>
                  </a:cubicBezTo>
                  <a:cubicBezTo>
                    <a:pt x="20412" y="15772"/>
                    <a:pt x="21492" y="12954"/>
                    <a:pt x="22661" y="10257"/>
                  </a:cubicBezTo>
                  <a:cubicBezTo>
                    <a:pt x="23560" y="8248"/>
                    <a:pt x="24099" y="5731"/>
                    <a:pt x="23410" y="3513"/>
                  </a:cubicBezTo>
                  <a:cubicBezTo>
                    <a:pt x="23385" y="3462"/>
                    <a:pt x="19446" y="1"/>
                    <a:pt x="13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15"/>
            <p:cNvSpPr/>
            <p:nvPr/>
          </p:nvSpPr>
          <p:spPr>
            <a:xfrm>
              <a:off x="3393325" y="3261025"/>
              <a:ext cx="158150" cy="196650"/>
            </a:xfrm>
            <a:custGeom>
              <a:avLst/>
              <a:gdLst/>
              <a:ahLst/>
              <a:cxnLst/>
              <a:rect l="l" t="t" r="r" b="b"/>
              <a:pathLst>
                <a:path w="6326" h="7866" extrusionOk="0">
                  <a:moveTo>
                    <a:pt x="1769" y="0"/>
                  </a:moveTo>
                  <a:lnTo>
                    <a:pt x="1769" y="0"/>
                  </a:lnTo>
                  <a:cubicBezTo>
                    <a:pt x="1350" y="2518"/>
                    <a:pt x="1" y="6205"/>
                    <a:pt x="2579" y="7494"/>
                  </a:cubicBezTo>
                  <a:cubicBezTo>
                    <a:pt x="2985" y="7697"/>
                    <a:pt x="3526" y="7865"/>
                    <a:pt x="4029" y="7865"/>
                  </a:cubicBezTo>
                  <a:cubicBezTo>
                    <a:pt x="4565" y="7865"/>
                    <a:pt x="5059" y="7675"/>
                    <a:pt x="5306" y="7134"/>
                  </a:cubicBezTo>
                  <a:cubicBezTo>
                    <a:pt x="5936" y="5815"/>
                    <a:pt x="5756" y="3687"/>
                    <a:pt x="6325" y="2218"/>
                  </a:cubicBezTo>
                  <a:lnTo>
                    <a:pt x="1769" y="0"/>
                  </a:lnTo>
                  <a:close/>
                </a:path>
              </a:pathLst>
            </a:custGeom>
            <a:solidFill>
              <a:srgbClr val="FF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15"/>
            <p:cNvSpPr/>
            <p:nvPr/>
          </p:nvSpPr>
          <p:spPr>
            <a:xfrm>
              <a:off x="3406075" y="2967100"/>
              <a:ext cx="299025" cy="410150"/>
            </a:xfrm>
            <a:custGeom>
              <a:avLst/>
              <a:gdLst/>
              <a:ahLst/>
              <a:cxnLst/>
              <a:rect l="l" t="t" r="r" b="b"/>
              <a:pathLst>
                <a:path w="11961" h="16406" extrusionOk="0">
                  <a:moveTo>
                    <a:pt x="5591" y="0"/>
                  </a:moveTo>
                  <a:cubicBezTo>
                    <a:pt x="2768" y="0"/>
                    <a:pt x="29" y="1909"/>
                    <a:pt x="0" y="6662"/>
                  </a:cubicBezTo>
                  <a:cubicBezTo>
                    <a:pt x="0" y="10317"/>
                    <a:pt x="1604" y="16405"/>
                    <a:pt x="6004" y="16405"/>
                  </a:cubicBezTo>
                  <a:cubicBezTo>
                    <a:pt x="6186" y="16405"/>
                    <a:pt x="6373" y="16395"/>
                    <a:pt x="6565" y="16373"/>
                  </a:cubicBezTo>
                  <a:cubicBezTo>
                    <a:pt x="11960" y="15744"/>
                    <a:pt x="11720" y="9599"/>
                    <a:pt x="11720" y="5403"/>
                  </a:cubicBezTo>
                  <a:cubicBezTo>
                    <a:pt x="11720" y="2181"/>
                    <a:pt x="8608" y="0"/>
                    <a:pt x="5591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15"/>
            <p:cNvSpPr/>
            <p:nvPr/>
          </p:nvSpPr>
          <p:spPr>
            <a:xfrm>
              <a:off x="3370500" y="3168300"/>
              <a:ext cx="61825" cy="81525"/>
            </a:xfrm>
            <a:custGeom>
              <a:avLst/>
              <a:gdLst/>
              <a:ahLst/>
              <a:cxnLst/>
              <a:rect l="l" t="t" r="r" b="b"/>
              <a:pathLst>
                <a:path w="2473" h="3261" extrusionOk="0">
                  <a:moveTo>
                    <a:pt x="955" y="1"/>
                  </a:moveTo>
                  <a:cubicBezTo>
                    <a:pt x="436" y="1"/>
                    <a:pt x="1" y="476"/>
                    <a:pt x="105" y="1341"/>
                  </a:cubicBezTo>
                  <a:cubicBezTo>
                    <a:pt x="182" y="2167"/>
                    <a:pt x="1127" y="3260"/>
                    <a:pt x="2038" y="3260"/>
                  </a:cubicBezTo>
                  <a:cubicBezTo>
                    <a:pt x="2185" y="3260"/>
                    <a:pt x="2331" y="3232"/>
                    <a:pt x="2473" y="3170"/>
                  </a:cubicBezTo>
                  <a:lnTo>
                    <a:pt x="2053" y="802"/>
                  </a:lnTo>
                  <a:cubicBezTo>
                    <a:pt x="1761" y="256"/>
                    <a:pt x="1336" y="1"/>
                    <a:pt x="955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15"/>
            <p:cNvSpPr/>
            <p:nvPr/>
          </p:nvSpPr>
          <p:spPr>
            <a:xfrm>
              <a:off x="3675850" y="3168300"/>
              <a:ext cx="62125" cy="81525"/>
            </a:xfrm>
            <a:custGeom>
              <a:avLst/>
              <a:gdLst/>
              <a:ahLst/>
              <a:cxnLst/>
              <a:rect l="l" t="t" r="r" b="b"/>
              <a:pathLst>
                <a:path w="2485" h="3261" extrusionOk="0">
                  <a:moveTo>
                    <a:pt x="1526" y="1"/>
                  </a:moveTo>
                  <a:cubicBezTo>
                    <a:pt x="1147" y="1"/>
                    <a:pt x="729" y="256"/>
                    <a:pt x="450" y="802"/>
                  </a:cubicBezTo>
                  <a:lnTo>
                    <a:pt x="0" y="3170"/>
                  </a:lnTo>
                  <a:cubicBezTo>
                    <a:pt x="141" y="3232"/>
                    <a:pt x="287" y="3260"/>
                    <a:pt x="434" y="3260"/>
                  </a:cubicBezTo>
                  <a:cubicBezTo>
                    <a:pt x="1347" y="3260"/>
                    <a:pt x="2295" y="2167"/>
                    <a:pt x="2398" y="1341"/>
                  </a:cubicBezTo>
                  <a:cubicBezTo>
                    <a:pt x="2485" y="476"/>
                    <a:pt x="2042" y="1"/>
                    <a:pt x="1526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15"/>
            <p:cNvSpPr/>
            <p:nvPr/>
          </p:nvSpPr>
          <p:spPr>
            <a:xfrm>
              <a:off x="3597900" y="3208375"/>
              <a:ext cx="40025" cy="54525"/>
            </a:xfrm>
            <a:custGeom>
              <a:avLst/>
              <a:gdLst/>
              <a:ahLst/>
              <a:cxnLst/>
              <a:rect l="l" t="t" r="r" b="b"/>
              <a:pathLst>
                <a:path w="1601" h="2181" extrusionOk="0">
                  <a:moveTo>
                    <a:pt x="469" y="0"/>
                  </a:moveTo>
                  <a:cubicBezTo>
                    <a:pt x="420" y="0"/>
                    <a:pt x="375" y="23"/>
                    <a:pt x="360" y="68"/>
                  </a:cubicBezTo>
                  <a:cubicBezTo>
                    <a:pt x="1" y="757"/>
                    <a:pt x="360" y="1956"/>
                    <a:pt x="1140" y="2166"/>
                  </a:cubicBezTo>
                  <a:cubicBezTo>
                    <a:pt x="1172" y="2176"/>
                    <a:pt x="1203" y="2180"/>
                    <a:pt x="1232" y="2180"/>
                  </a:cubicBezTo>
                  <a:cubicBezTo>
                    <a:pt x="1474" y="2180"/>
                    <a:pt x="1600" y="1871"/>
                    <a:pt x="1440" y="1657"/>
                  </a:cubicBezTo>
                  <a:cubicBezTo>
                    <a:pt x="1230" y="1417"/>
                    <a:pt x="990" y="1237"/>
                    <a:pt x="840" y="907"/>
                  </a:cubicBezTo>
                  <a:cubicBezTo>
                    <a:pt x="720" y="637"/>
                    <a:pt x="720" y="338"/>
                    <a:pt x="600" y="68"/>
                  </a:cubicBezTo>
                  <a:cubicBezTo>
                    <a:pt x="570" y="23"/>
                    <a:pt x="518" y="0"/>
                    <a:pt x="4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15"/>
            <p:cNvSpPr/>
            <p:nvPr/>
          </p:nvSpPr>
          <p:spPr>
            <a:xfrm>
              <a:off x="3505550" y="3171525"/>
              <a:ext cx="57175" cy="25125"/>
            </a:xfrm>
            <a:custGeom>
              <a:avLst/>
              <a:gdLst/>
              <a:ahLst/>
              <a:cxnLst/>
              <a:rect l="l" t="t" r="r" b="b"/>
              <a:pathLst>
                <a:path w="2287" h="1005" extrusionOk="0">
                  <a:moveTo>
                    <a:pt x="207" y="0"/>
                  </a:moveTo>
                  <a:cubicBezTo>
                    <a:pt x="102" y="0"/>
                    <a:pt x="0" y="118"/>
                    <a:pt x="68" y="253"/>
                  </a:cubicBezTo>
                  <a:cubicBezTo>
                    <a:pt x="298" y="656"/>
                    <a:pt x="806" y="1004"/>
                    <a:pt x="1297" y="1004"/>
                  </a:cubicBezTo>
                  <a:cubicBezTo>
                    <a:pt x="1317" y="1004"/>
                    <a:pt x="1337" y="1004"/>
                    <a:pt x="1357" y="1002"/>
                  </a:cubicBezTo>
                  <a:cubicBezTo>
                    <a:pt x="1836" y="1002"/>
                    <a:pt x="2286" y="643"/>
                    <a:pt x="2226" y="133"/>
                  </a:cubicBezTo>
                  <a:cubicBezTo>
                    <a:pt x="2211" y="103"/>
                    <a:pt x="2181" y="88"/>
                    <a:pt x="2151" y="88"/>
                  </a:cubicBezTo>
                  <a:cubicBezTo>
                    <a:pt x="2121" y="88"/>
                    <a:pt x="2091" y="103"/>
                    <a:pt x="2076" y="133"/>
                  </a:cubicBezTo>
                  <a:cubicBezTo>
                    <a:pt x="1873" y="412"/>
                    <a:pt x="1735" y="670"/>
                    <a:pt x="1406" y="670"/>
                  </a:cubicBezTo>
                  <a:cubicBezTo>
                    <a:pt x="1347" y="670"/>
                    <a:pt x="1281" y="661"/>
                    <a:pt x="1207" y="643"/>
                  </a:cubicBezTo>
                  <a:cubicBezTo>
                    <a:pt x="847" y="523"/>
                    <a:pt x="577" y="313"/>
                    <a:pt x="308" y="43"/>
                  </a:cubicBezTo>
                  <a:cubicBezTo>
                    <a:pt x="278" y="13"/>
                    <a:pt x="242" y="0"/>
                    <a:pt x="20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15"/>
            <p:cNvSpPr/>
            <p:nvPr/>
          </p:nvSpPr>
          <p:spPr>
            <a:xfrm>
              <a:off x="3623925" y="3177075"/>
              <a:ext cx="50375" cy="27200"/>
            </a:xfrm>
            <a:custGeom>
              <a:avLst/>
              <a:gdLst/>
              <a:ahLst/>
              <a:cxnLst/>
              <a:rect l="l" t="t" r="r" b="b"/>
              <a:pathLst>
                <a:path w="2015" h="1088" extrusionOk="0">
                  <a:moveTo>
                    <a:pt x="174" y="0"/>
                  </a:moveTo>
                  <a:cubicBezTo>
                    <a:pt x="88" y="0"/>
                    <a:pt x="0" y="97"/>
                    <a:pt x="69" y="211"/>
                  </a:cubicBezTo>
                  <a:cubicBezTo>
                    <a:pt x="279" y="630"/>
                    <a:pt x="698" y="1020"/>
                    <a:pt x="1178" y="1080"/>
                  </a:cubicBezTo>
                  <a:cubicBezTo>
                    <a:pt x="1213" y="1085"/>
                    <a:pt x="1249" y="1087"/>
                    <a:pt x="1283" y="1087"/>
                  </a:cubicBezTo>
                  <a:cubicBezTo>
                    <a:pt x="1687" y="1087"/>
                    <a:pt x="2015" y="775"/>
                    <a:pt x="1987" y="361"/>
                  </a:cubicBezTo>
                  <a:cubicBezTo>
                    <a:pt x="1987" y="317"/>
                    <a:pt x="1955" y="289"/>
                    <a:pt x="1914" y="289"/>
                  </a:cubicBezTo>
                  <a:cubicBezTo>
                    <a:pt x="1899" y="289"/>
                    <a:pt x="1883" y="293"/>
                    <a:pt x="1867" y="301"/>
                  </a:cubicBezTo>
                  <a:cubicBezTo>
                    <a:pt x="1689" y="524"/>
                    <a:pt x="1543" y="748"/>
                    <a:pt x="1307" y="748"/>
                  </a:cubicBezTo>
                  <a:cubicBezTo>
                    <a:pt x="1226" y="748"/>
                    <a:pt x="1135" y="722"/>
                    <a:pt x="1028" y="660"/>
                  </a:cubicBezTo>
                  <a:cubicBezTo>
                    <a:pt x="728" y="511"/>
                    <a:pt x="488" y="271"/>
                    <a:pt x="249" y="31"/>
                  </a:cubicBezTo>
                  <a:cubicBezTo>
                    <a:pt x="227" y="10"/>
                    <a:pt x="201" y="0"/>
                    <a:pt x="17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15"/>
            <p:cNvSpPr/>
            <p:nvPr/>
          </p:nvSpPr>
          <p:spPr>
            <a:xfrm>
              <a:off x="3536275" y="3289175"/>
              <a:ext cx="74725" cy="33700"/>
            </a:xfrm>
            <a:custGeom>
              <a:avLst/>
              <a:gdLst/>
              <a:ahLst/>
              <a:cxnLst/>
              <a:rect l="l" t="t" r="r" b="b"/>
              <a:pathLst>
                <a:path w="2989" h="1348" extrusionOk="0">
                  <a:moveTo>
                    <a:pt x="220" y="0"/>
                  </a:moveTo>
                  <a:cubicBezTo>
                    <a:pt x="102" y="0"/>
                    <a:pt x="0" y="118"/>
                    <a:pt x="68" y="253"/>
                  </a:cubicBezTo>
                  <a:cubicBezTo>
                    <a:pt x="412" y="854"/>
                    <a:pt x="1263" y="1348"/>
                    <a:pt x="2038" y="1348"/>
                  </a:cubicBezTo>
                  <a:cubicBezTo>
                    <a:pt x="2344" y="1348"/>
                    <a:pt x="2639" y="1271"/>
                    <a:pt x="2885" y="1092"/>
                  </a:cubicBezTo>
                  <a:cubicBezTo>
                    <a:pt x="2989" y="1015"/>
                    <a:pt x="2914" y="870"/>
                    <a:pt x="2815" y="870"/>
                  </a:cubicBezTo>
                  <a:cubicBezTo>
                    <a:pt x="2799" y="870"/>
                    <a:pt x="2782" y="874"/>
                    <a:pt x="2766" y="882"/>
                  </a:cubicBezTo>
                  <a:cubicBezTo>
                    <a:pt x="2568" y="975"/>
                    <a:pt x="2368" y="1015"/>
                    <a:pt x="2172" y="1015"/>
                  </a:cubicBezTo>
                  <a:cubicBezTo>
                    <a:pt x="1473" y="1015"/>
                    <a:pt x="805" y="511"/>
                    <a:pt x="338" y="43"/>
                  </a:cubicBezTo>
                  <a:cubicBezTo>
                    <a:pt x="300" y="13"/>
                    <a:pt x="259" y="0"/>
                    <a:pt x="220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15"/>
            <p:cNvSpPr/>
            <p:nvPr/>
          </p:nvSpPr>
          <p:spPr>
            <a:xfrm>
              <a:off x="3500275" y="3113125"/>
              <a:ext cx="67425" cy="20575"/>
            </a:xfrm>
            <a:custGeom>
              <a:avLst/>
              <a:gdLst/>
              <a:ahLst/>
              <a:cxnLst/>
              <a:rect l="l" t="t" r="r" b="b"/>
              <a:pathLst>
                <a:path w="2697" h="823" extrusionOk="0">
                  <a:moveTo>
                    <a:pt x="1027" y="1"/>
                  </a:moveTo>
                  <a:cubicBezTo>
                    <a:pt x="663" y="1"/>
                    <a:pt x="327" y="114"/>
                    <a:pt x="99" y="431"/>
                  </a:cubicBezTo>
                  <a:cubicBezTo>
                    <a:pt x="1" y="603"/>
                    <a:pt x="144" y="754"/>
                    <a:pt x="298" y="754"/>
                  </a:cubicBezTo>
                  <a:cubicBezTo>
                    <a:pt x="332" y="754"/>
                    <a:pt x="366" y="747"/>
                    <a:pt x="399" y="731"/>
                  </a:cubicBezTo>
                  <a:cubicBezTo>
                    <a:pt x="638" y="622"/>
                    <a:pt x="861" y="545"/>
                    <a:pt x="1103" y="545"/>
                  </a:cubicBezTo>
                  <a:cubicBezTo>
                    <a:pt x="1195" y="545"/>
                    <a:pt x="1289" y="556"/>
                    <a:pt x="1388" y="581"/>
                  </a:cubicBezTo>
                  <a:cubicBezTo>
                    <a:pt x="1688" y="641"/>
                    <a:pt x="1987" y="761"/>
                    <a:pt x="2287" y="821"/>
                  </a:cubicBezTo>
                  <a:cubicBezTo>
                    <a:pt x="2298" y="822"/>
                    <a:pt x="2308" y="822"/>
                    <a:pt x="2318" y="822"/>
                  </a:cubicBezTo>
                  <a:cubicBezTo>
                    <a:pt x="2542" y="822"/>
                    <a:pt x="2696" y="516"/>
                    <a:pt x="2467" y="401"/>
                  </a:cubicBezTo>
                  <a:cubicBezTo>
                    <a:pt x="2069" y="211"/>
                    <a:pt x="1522" y="1"/>
                    <a:pt x="1027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15"/>
            <p:cNvSpPr/>
            <p:nvPr/>
          </p:nvSpPr>
          <p:spPr>
            <a:xfrm>
              <a:off x="3623375" y="3130625"/>
              <a:ext cx="49850" cy="18150"/>
            </a:xfrm>
            <a:custGeom>
              <a:avLst/>
              <a:gdLst/>
              <a:ahLst/>
              <a:cxnLst/>
              <a:rect l="l" t="t" r="r" b="b"/>
              <a:pathLst>
                <a:path w="1994" h="726" extrusionOk="0">
                  <a:moveTo>
                    <a:pt x="1058" y="0"/>
                  </a:moveTo>
                  <a:cubicBezTo>
                    <a:pt x="677" y="0"/>
                    <a:pt x="281" y="142"/>
                    <a:pt x="91" y="390"/>
                  </a:cubicBezTo>
                  <a:cubicBezTo>
                    <a:pt x="1" y="510"/>
                    <a:pt x="121" y="630"/>
                    <a:pt x="241" y="630"/>
                  </a:cubicBezTo>
                  <a:cubicBezTo>
                    <a:pt x="544" y="630"/>
                    <a:pt x="847" y="487"/>
                    <a:pt x="1142" y="487"/>
                  </a:cubicBezTo>
                  <a:cubicBezTo>
                    <a:pt x="1314" y="487"/>
                    <a:pt x="1484" y="535"/>
                    <a:pt x="1650" y="690"/>
                  </a:cubicBezTo>
                  <a:cubicBezTo>
                    <a:pt x="1690" y="714"/>
                    <a:pt x="1734" y="725"/>
                    <a:pt x="1777" y="725"/>
                  </a:cubicBezTo>
                  <a:cubicBezTo>
                    <a:pt x="1892" y="725"/>
                    <a:pt x="1993" y="642"/>
                    <a:pt x="1949" y="510"/>
                  </a:cubicBezTo>
                  <a:cubicBezTo>
                    <a:pt x="1842" y="157"/>
                    <a:pt x="1459" y="0"/>
                    <a:pt x="1058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15"/>
            <p:cNvSpPr/>
            <p:nvPr/>
          </p:nvSpPr>
          <p:spPr>
            <a:xfrm>
              <a:off x="3116825" y="3589450"/>
              <a:ext cx="864775" cy="745650"/>
            </a:xfrm>
            <a:custGeom>
              <a:avLst/>
              <a:gdLst/>
              <a:ahLst/>
              <a:cxnLst/>
              <a:rect l="l" t="t" r="r" b="b"/>
              <a:pathLst>
                <a:path w="34591" h="29826" extrusionOk="0">
                  <a:moveTo>
                    <a:pt x="12553" y="0"/>
                  </a:moveTo>
                  <a:cubicBezTo>
                    <a:pt x="9595" y="0"/>
                    <a:pt x="6355" y="2660"/>
                    <a:pt x="6355" y="2660"/>
                  </a:cubicBezTo>
                  <a:lnTo>
                    <a:pt x="5006" y="4248"/>
                  </a:lnTo>
                  <a:lnTo>
                    <a:pt x="3657" y="5807"/>
                  </a:lnTo>
                  <a:cubicBezTo>
                    <a:pt x="3657" y="5807"/>
                    <a:pt x="0" y="11922"/>
                    <a:pt x="3238" y="14709"/>
                  </a:cubicBezTo>
                  <a:cubicBezTo>
                    <a:pt x="5905" y="16987"/>
                    <a:pt x="7464" y="16268"/>
                    <a:pt x="8543" y="17257"/>
                  </a:cubicBezTo>
                  <a:cubicBezTo>
                    <a:pt x="9622" y="18246"/>
                    <a:pt x="10701" y="25200"/>
                    <a:pt x="14208" y="27838"/>
                  </a:cubicBezTo>
                  <a:cubicBezTo>
                    <a:pt x="15733" y="28985"/>
                    <a:pt x="17485" y="29826"/>
                    <a:pt x="19478" y="29826"/>
                  </a:cubicBezTo>
                  <a:cubicBezTo>
                    <a:pt x="22069" y="29826"/>
                    <a:pt x="25067" y="28406"/>
                    <a:pt x="28506" y="24391"/>
                  </a:cubicBezTo>
                  <a:cubicBezTo>
                    <a:pt x="34591" y="17317"/>
                    <a:pt x="32882" y="12791"/>
                    <a:pt x="29735" y="9733"/>
                  </a:cubicBezTo>
                  <a:cubicBezTo>
                    <a:pt x="26587" y="6676"/>
                    <a:pt x="19574" y="6676"/>
                    <a:pt x="18435" y="5747"/>
                  </a:cubicBezTo>
                  <a:cubicBezTo>
                    <a:pt x="17295" y="4848"/>
                    <a:pt x="17835" y="3259"/>
                    <a:pt x="15077" y="891"/>
                  </a:cubicBezTo>
                  <a:cubicBezTo>
                    <a:pt x="14328" y="247"/>
                    <a:pt x="13454" y="0"/>
                    <a:pt x="12553" y="0"/>
                  </a:cubicBezTo>
                  <a:close/>
                </a:path>
              </a:pathLst>
            </a:custGeom>
            <a:gradFill>
              <a:gsLst>
                <a:gs pos="0">
                  <a:srgbClr val="BC3B6C"/>
                </a:gs>
                <a:gs pos="100000">
                  <a:srgbClr val="DC950A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15"/>
            <p:cNvSpPr/>
            <p:nvPr/>
          </p:nvSpPr>
          <p:spPr>
            <a:xfrm>
              <a:off x="3156525" y="3567400"/>
              <a:ext cx="864800" cy="745300"/>
            </a:xfrm>
            <a:custGeom>
              <a:avLst/>
              <a:gdLst/>
              <a:ahLst/>
              <a:cxnLst/>
              <a:rect l="l" t="t" r="r" b="b"/>
              <a:pathLst>
                <a:path w="34592" h="29812" extrusionOk="0">
                  <a:moveTo>
                    <a:pt x="12532" y="1"/>
                  </a:moveTo>
                  <a:cubicBezTo>
                    <a:pt x="9572" y="1"/>
                    <a:pt x="6356" y="2672"/>
                    <a:pt x="6356" y="2672"/>
                  </a:cubicBezTo>
                  <a:lnTo>
                    <a:pt x="5007" y="4231"/>
                  </a:lnTo>
                  <a:lnTo>
                    <a:pt x="3658" y="5820"/>
                  </a:lnTo>
                  <a:cubicBezTo>
                    <a:pt x="3658" y="5820"/>
                    <a:pt x="1" y="11934"/>
                    <a:pt x="3238" y="14692"/>
                  </a:cubicBezTo>
                  <a:cubicBezTo>
                    <a:pt x="5906" y="16970"/>
                    <a:pt x="7465" y="16281"/>
                    <a:pt x="8544" y="17270"/>
                  </a:cubicBezTo>
                  <a:cubicBezTo>
                    <a:pt x="9623" y="18259"/>
                    <a:pt x="10672" y="25183"/>
                    <a:pt x="14209" y="27821"/>
                  </a:cubicBezTo>
                  <a:cubicBezTo>
                    <a:pt x="15736" y="28969"/>
                    <a:pt x="17491" y="29811"/>
                    <a:pt x="19488" y="29811"/>
                  </a:cubicBezTo>
                  <a:cubicBezTo>
                    <a:pt x="22076" y="29811"/>
                    <a:pt x="25072" y="28397"/>
                    <a:pt x="28506" y="24404"/>
                  </a:cubicBezTo>
                  <a:cubicBezTo>
                    <a:pt x="34591" y="17330"/>
                    <a:pt x="32853" y="12804"/>
                    <a:pt x="29735" y="9716"/>
                  </a:cubicBezTo>
                  <a:cubicBezTo>
                    <a:pt x="26588" y="6659"/>
                    <a:pt x="19574" y="6659"/>
                    <a:pt x="18435" y="5760"/>
                  </a:cubicBezTo>
                  <a:cubicBezTo>
                    <a:pt x="17296" y="4830"/>
                    <a:pt x="17836" y="3272"/>
                    <a:pt x="15078" y="904"/>
                  </a:cubicBezTo>
                  <a:cubicBezTo>
                    <a:pt x="14320" y="251"/>
                    <a:pt x="13438" y="1"/>
                    <a:pt x="12532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15"/>
            <p:cNvSpPr/>
            <p:nvPr/>
          </p:nvSpPr>
          <p:spPr>
            <a:xfrm>
              <a:off x="3412825" y="3782025"/>
              <a:ext cx="201600" cy="180225"/>
            </a:xfrm>
            <a:custGeom>
              <a:avLst/>
              <a:gdLst/>
              <a:ahLst/>
              <a:cxnLst/>
              <a:rect l="l" t="t" r="r" b="b"/>
              <a:pathLst>
                <a:path w="8064" h="7209" extrusionOk="0">
                  <a:moveTo>
                    <a:pt x="4029" y="0"/>
                  </a:moveTo>
                  <a:cubicBezTo>
                    <a:pt x="3009" y="0"/>
                    <a:pt x="1999" y="425"/>
                    <a:pt x="1289" y="1251"/>
                  </a:cubicBezTo>
                  <a:cubicBezTo>
                    <a:pt x="0" y="2780"/>
                    <a:pt x="180" y="5028"/>
                    <a:pt x="1679" y="6347"/>
                  </a:cubicBezTo>
                  <a:cubicBezTo>
                    <a:pt x="2352" y="6926"/>
                    <a:pt x="3182" y="7208"/>
                    <a:pt x="4009" y="7208"/>
                  </a:cubicBezTo>
                  <a:cubicBezTo>
                    <a:pt x="5024" y="7208"/>
                    <a:pt x="6034" y="6783"/>
                    <a:pt x="6744" y="5957"/>
                  </a:cubicBezTo>
                  <a:cubicBezTo>
                    <a:pt x="8063" y="4428"/>
                    <a:pt x="7883" y="2180"/>
                    <a:pt x="6385" y="862"/>
                  </a:cubicBezTo>
                  <a:cubicBezTo>
                    <a:pt x="5698" y="283"/>
                    <a:pt x="4861" y="0"/>
                    <a:pt x="4029" y="0"/>
                  </a:cubicBezTo>
                  <a:close/>
                </a:path>
              </a:pathLst>
            </a:custGeom>
            <a:solidFill>
              <a:srgbClr val="3023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15"/>
            <p:cNvSpPr/>
            <p:nvPr/>
          </p:nvSpPr>
          <p:spPr>
            <a:xfrm>
              <a:off x="3406825" y="3776600"/>
              <a:ext cx="213600" cy="191050"/>
            </a:xfrm>
            <a:custGeom>
              <a:avLst/>
              <a:gdLst/>
              <a:ahLst/>
              <a:cxnLst/>
              <a:rect l="l" t="t" r="r" b="b"/>
              <a:pathLst>
                <a:path w="8544" h="7642" extrusionOk="0">
                  <a:moveTo>
                    <a:pt x="4266" y="439"/>
                  </a:moveTo>
                  <a:cubicBezTo>
                    <a:pt x="5044" y="439"/>
                    <a:pt x="5829" y="707"/>
                    <a:pt x="6475" y="1258"/>
                  </a:cubicBezTo>
                  <a:cubicBezTo>
                    <a:pt x="7884" y="2457"/>
                    <a:pt x="8033" y="4615"/>
                    <a:pt x="6835" y="6024"/>
                  </a:cubicBezTo>
                  <a:cubicBezTo>
                    <a:pt x="6157" y="6800"/>
                    <a:pt x="5207" y="7204"/>
                    <a:pt x="4255" y="7204"/>
                  </a:cubicBezTo>
                  <a:cubicBezTo>
                    <a:pt x="3479" y="7204"/>
                    <a:pt x="2701" y="6936"/>
                    <a:pt x="2069" y="6384"/>
                  </a:cubicBezTo>
                  <a:cubicBezTo>
                    <a:pt x="660" y="5185"/>
                    <a:pt x="480" y="3027"/>
                    <a:pt x="1709" y="1618"/>
                  </a:cubicBezTo>
                  <a:cubicBezTo>
                    <a:pt x="2369" y="842"/>
                    <a:pt x="3312" y="439"/>
                    <a:pt x="4266" y="439"/>
                  </a:cubicBezTo>
                  <a:close/>
                  <a:moveTo>
                    <a:pt x="4250" y="0"/>
                  </a:moveTo>
                  <a:cubicBezTo>
                    <a:pt x="3175" y="0"/>
                    <a:pt x="2105" y="448"/>
                    <a:pt x="1349" y="1318"/>
                  </a:cubicBezTo>
                  <a:cubicBezTo>
                    <a:pt x="0" y="2937"/>
                    <a:pt x="180" y="5365"/>
                    <a:pt x="1769" y="6714"/>
                  </a:cubicBezTo>
                  <a:cubicBezTo>
                    <a:pt x="2501" y="7337"/>
                    <a:pt x="3392" y="7642"/>
                    <a:pt x="4276" y="7642"/>
                  </a:cubicBezTo>
                  <a:cubicBezTo>
                    <a:pt x="5348" y="7642"/>
                    <a:pt x="6409" y="7194"/>
                    <a:pt x="7164" y="6324"/>
                  </a:cubicBezTo>
                  <a:cubicBezTo>
                    <a:pt x="8543" y="4705"/>
                    <a:pt x="8363" y="2277"/>
                    <a:pt x="6745" y="929"/>
                  </a:cubicBezTo>
                  <a:cubicBezTo>
                    <a:pt x="6026" y="305"/>
                    <a:pt x="5136" y="0"/>
                    <a:pt x="4250" y="0"/>
                  </a:cubicBezTo>
                  <a:close/>
                </a:path>
              </a:pathLst>
            </a:custGeom>
            <a:solidFill>
              <a:srgbClr val="DD80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15"/>
            <p:cNvSpPr/>
            <p:nvPr/>
          </p:nvSpPr>
          <p:spPr>
            <a:xfrm>
              <a:off x="3376100" y="3749525"/>
              <a:ext cx="274275" cy="245200"/>
            </a:xfrm>
            <a:custGeom>
              <a:avLst/>
              <a:gdLst/>
              <a:ahLst/>
              <a:cxnLst/>
              <a:rect l="l" t="t" r="r" b="b"/>
              <a:pathLst>
                <a:path w="10971" h="9808" extrusionOk="0">
                  <a:moveTo>
                    <a:pt x="5495" y="1342"/>
                  </a:moveTo>
                  <a:cubicBezTo>
                    <a:pt x="6319" y="1342"/>
                    <a:pt x="7148" y="1624"/>
                    <a:pt x="7824" y="2191"/>
                  </a:cubicBezTo>
                  <a:cubicBezTo>
                    <a:pt x="9292" y="3480"/>
                    <a:pt x="9472" y="5728"/>
                    <a:pt x="8183" y="7227"/>
                  </a:cubicBezTo>
                  <a:cubicBezTo>
                    <a:pt x="7492" y="8050"/>
                    <a:pt x="6503" y="8466"/>
                    <a:pt x="5504" y="8466"/>
                  </a:cubicBezTo>
                  <a:cubicBezTo>
                    <a:pt x="4682" y="8466"/>
                    <a:pt x="3854" y="8185"/>
                    <a:pt x="3178" y="7617"/>
                  </a:cubicBezTo>
                  <a:cubicBezTo>
                    <a:pt x="1679" y="6328"/>
                    <a:pt x="1499" y="4080"/>
                    <a:pt x="2788" y="2581"/>
                  </a:cubicBezTo>
                  <a:cubicBezTo>
                    <a:pt x="3495" y="1759"/>
                    <a:pt x="4492" y="1342"/>
                    <a:pt x="5495" y="1342"/>
                  </a:cubicBezTo>
                  <a:close/>
                  <a:moveTo>
                    <a:pt x="5488" y="1"/>
                  </a:moveTo>
                  <a:cubicBezTo>
                    <a:pt x="4109" y="1"/>
                    <a:pt x="2740" y="576"/>
                    <a:pt x="1769" y="1712"/>
                  </a:cubicBezTo>
                  <a:cubicBezTo>
                    <a:pt x="0" y="3750"/>
                    <a:pt x="240" y="6867"/>
                    <a:pt x="2308" y="8636"/>
                  </a:cubicBezTo>
                  <a:cubicBezTo>
                    <a:pt x="3227" y="9420"/>
                    <a:pt x="4366" y="9808"/>
                    <a:pt x="5498" y="9808"/>
                  </a:cubicBezTo>
                  <a:cubicBezTo>
                    <a:pt x="6877" y="9808"/>
                    <a:pt x="8248" y="9232"/>
                    <a:pt x="9203" y="8096"/>
                  </a:cubicBezTo>
                  <a:cubicBezTo>
                    <a:pt x="10971" y="6058"/>
                    <a:pt x="10731" y="2941"/>
                    <a:pt x="8693" y="1172"/>
                  </a:cubicBezTo>
                  <a:cubicBezTo>
                    <a:pt x="7761" y="389"/>
                    <a:pt x="6621" y="1"/>
                    <a:pt x="54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15"/>
            <p:cNvSpPr/>
            <p:nvPr/>
          </p:nvSpPr>
          <p:spPr>
            <a:xfrm>
              <a:off x="2838800" y="3285750"/>
              <a:ext cx="634750" cy="562025"/>
            </a:xfrm>
            <a:custGeom>
              <a:avLst/>
              <a:gdLst/>
              <a:ahLst/>
              <a:cxnLst/>
              <a:rect l="l" t="t" r="r" b="b"/>
              <a:pathLst>
                <a:path w="25390" h="22481" extrusionOk="0">
                  <a:moveTo>
                    <a:pt x="1919" y="0"/>
                  </a:moveTo>
                  <a:lnTo>
                    <a:pt x="1" y="2248"/>
                  </a:lnTo>
                  <a:lnTo>
                    <a:pt x="22781" y="22481"/>
                  </a:lnTo>
                  <a:lnTo>
                    <a:pt x="25389" y="1942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15"/>
            <p:cNvSpPr/>
            <p:nvPr/>
          </p:nvSpPr>
          <p:spPr>
            <a:xfrm>
              <a:off x="3603150" y="3925450"/>
              <a:ext cx="194100" cy="214075"/>
            </a:xfrm>
            <a:custGeom>
              <a:avLst/>
              <a:gdLst/>
              <a:ahLst/>
              <a:cxnLst/>
              <a:rect l="l" t="t" r="r" b="b"/>
              <a:pathLst>
                <a:path w="7764" h="8563" extrusionOk="0">
                  <a:moveTo>
                    <a:pt x="6810" y="0"/>
                  </a:moveTo>
                  <a:cubicBezTo>
                    <a:pt x="6617" y="0"/>
                    <a:pt x="6428" y="84"/>
                    <a:pt x="6295" y="250"/>
                  </a:cubicBezTo>
                  <a:lnTo>
                    <a:pt x="270" y="7264"/>
                  </a:lnTo>
                  <a:cubicBezTo>
                    <a:pt x="1" y="7564"/>
                    <a:pt x="61" y="7983"/>
                    <a:pt x="330" y="8223"/>
                  </a:cubicBezTo>
                  <a:lnTo>
                    <a:pt x="510" y="8403"/>
                  </a:lnTo>
                  <a:cubicBezTo>
                    <a:pt x="643" y="8510"/>
                    <a:pt x="800" y="8563"/>
                    <a:pt x="955" y="8563"/>
                  </a:cubicBezTo>
                  <a:cubicBezTo>
                    <a:pt x="1147" y="8563"/>
                    <a:pt x="1336" y="8480"/>
                    <a:pt x="1469" y="8313"/>
                  </a:cubicBezTo>
                  <a:lnTo>
                    <a:pt x="7494" y="1269"/>
                  </a:lnTo>
                  <a:cubicBezTo>
                    <a:pt x="7764" y="999"/>
                    <a:pt x="7704" y="580"/>
                    <a:pt x="7434" y="310"/>
                  </a:cubicBezTo>
                  <a:lnTo>
                    <a:pt x="7254" y="160"/>
                  </a:lnTo>
                  <a:cubicBezTo>
                    <a:pt x="7121" y="54"/>
                    <a:pt x="6964" y="0"/>
                    <a:pt x="68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15"/>
            <p:cNvSpPr/>
            <p:nvPr/>
          </p:nvSpPr>
          <p:spPr>
            <a:xfrm>
              <a:off x="3651850" y="3978600"/>
              <a:ext cx="95950" cy="106925"/>
            </a:xfrm>
            <a:custGeom>
              <a:avLst/>
              <a:gdLst/>
              <a:ahLst/>
              <a:cxnLst/>
              <a:rect l="l" t="t" r="r" b="b"/>
              <a:pathLst>
                <a:path w="3838" h="4277" extrusionOk="0">
                  <a:moveTo>
                    <a:pt x="3421" y="1"/>
                  </a:moveTo>
                  <a:cubicBezTo>
                    <a:pt x="3355" y="1"/>
                    <a:pt x="3288" y="23"/>
                    <a:pt x="3238" y="72"/>
                  </a:cubicBezTo>
                  <a:lnTo>
                    <a:pt x="91" y="3759"/>
                  </a:lnTo>
                  <a:cubicBezTo>
                    <a:pt x="1" y="3849"/>
                    <a:pt x="1" y="3999"/>
                    <a:pt x="121" y="4089"/>
                  </a:cubicBezTo>
                  <a:lnTo>
                    <a:pt x="271" y="4209"/>
                  </a:lnTo>
                  <a:cubicBezTo>
                    <a:pt x="316" y="4254"/>
                    <a:pt x="376" y="4276"/>
                    <a:pt x="436" y="4276"/>
                  </a:cubicBezTo>
                  <a:cubicBezTo>
                    <a:pt x="496" y="4276"/>
                    <a:pt x="555" y="4254"/>
                    <a:pt x="600" y="4209"/>
                  </a:cubicBezTo>
                  <a:lnTo>
                    <a:pt x="3748" y="522"/>
                  </a:lnTo>
                  <a:cubicBezTo>
                    <a:pt x="3838" y="432"/>
                    <a:pt x="3838" y="282"/>
                    <a:pt x="3718" y="192"/>
                  </a:cubicBezTo>
                  <a:lnTo>
                    <a:pt x="3568" y="42"/>
                  </a:lnTo>
                  <a:cubicBezTo>
                    <a:pt x="3527" y="16"/>
                    <a:pt x="3475" y="1"/>
                    <a:pt x="3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15"/>
            <p:cNvSpPr/>
            <p:nvPr/>
          </p:nvSpPr>
          <p:spPr>
            <a:xfrm>
              <a:off x="2635725" y="3112125"/>
              <a:ext cx="254075" cy="232600"/>
            </a:xfrm>
            <a:custGeom>
              <a:avLst/>
              <a:gdLst/>
              <a:ahLst/>
              <a:cxnLst/>
              <a:rect l="l" t="t" r="r" b="b"/>
              <a:pathLst>
                <a:path w="10163" h="9304" extrusionOk="0">
                  <a:moveTo>
                    <a:pt x="3571" y="1514"/>
                  </a:moveTo>
                  <a:cubicBezTo>
                    <a:pt x="3665" y="1514"/>
                    <a:pt x="3760" y="1545"/>
                    <a:pt x="3838" y="1610"/>
                  </a:cubicBezTo>
                  <a:lnTo>
                    <a:pt x="8334" y="5477"/>
                  </a:lnTo>
                  <a:cubicBezTo>
                    <a:pt x="8514" y="5626"/>
                    <a:pt x="8544" y="5926"/>
                    <a:pt x="8394" y="6106"/>
                  </a:cubicBezTo>
                  <a:lnTo>
                    <a:pt x="8334" y="6136"/>
                  </a:lnTo>
                  <a:cubicBezTo>
                    <a:pt x="8253" y="6250"/>
                    <a:pt x="8136" y="6302"/>
                    <a:pt x="8018" y="6302"/>
                  </a:cubicBezTo>
                  <a:cubicBezTo>
                    <a:pt x="7918" y="6302"/>
                    <a:pt x="7817" y="6265"/>
                    <a:pt x="7734" y="6196"/>
                  </a:cubicBezTo>
                  <a:lnTo>
                    <a:pt x="3238" y="2329"/>
                  </a:lnTo>
                  <a:cubicBezTo>
                    <a:pt x="3058" y="2179"/>
                    <a:pt x="3028" y="1910"/>
                    <a:pt x="3178" y="1730"/>
                  </a:cubicBezTo>
                  <a:lnTo>
                    <a:pt x="3238" y="1670"/>
                  </a:lnTo>
                  <a:cubicBezTo>
                    <a:pt x="3323" y="1568"/>
                    <a:pt x="3447" y="1514"/>
                    <a:pt x="3571" y="1514"/>
                  </a:cubicBezTo>
                  <a:close/>
                  <a:moveTo>
                    <a:pt x="2235" y="3048"/>
                  </a:moveTo>
                  <a:cubicBezTo>
                    <a:pt x="2335" y="3048"/>
                    <a:pt x="2436" y="3086"/>
                    <a:pt x="2519" y="3169"/>
                  </a:cubicBezTo>
                  <a:lnTo>
                    <a:pt x="7015" y="7005"/>
                  </a:lnTo>
                  <a:cubicBezTo>
                    <a:pt x="7195" y="7155"/>
                    <a:pt x="7225" y="7455"/>
                    <a:pt x="7075" y="7635"/>
                  </a:cubicBezTo>
                  <a:lnTo>
                    <a:pt x="7015" y="7665"/>
                  </a:lnTo>
                  <a:cubicBezTo>
                    <a:pt x="6934" y="7778"/>
                    <a:pt x="6817" y="7830"/>
                    <a:pt x="6699" y="7830"/>
                  </a:cubicBezTo>
                  <a:cubicBezTo>
                    <a:pt x="6599" y="7830"/>
                    <a:pt x="6498" y="7793"/>
                    <a:pt x="6415" y="7725"/>
                  </a:cubicBezTo>
                  <a:lnTo>
                    <a:pt x="1919" y="3858"/>
                  </a:lnTo>
                  <a:cubicBezTo>
                    <a:pt x="1739" y="3708"/>
                    <a:pt x="1709" y="3438"/>
                    <a:pt x="1859" y="3258"/>
                  </a:cubicBezTo>
                  <a:lnTo>
                    <a:pt x="1919" y="3199"/>
                  </a:lnTo>
                  <a:cubicBezTo>
                    <a:pt x="2000" y="3101"/>
                    <a:pt x="2117" y="3048"/>
                    <a:pt x="2235" y="3048"/>
                  </a:cubicBezTo>
                  <a:close/>
                  <a:moveTo>
                    <a:pt x="2416" y="1"/>
                  </a:moveTo>
                  <a:cubicBezTo>
                    <a:pt x="2255" y="1"/>
                    <a:pt x="2095" y="69"/>
                    <a:pt x="1979" y="201"/>
                  </a:cubicBezTo>
                  <a:lnTo>
                    <a:pt x="211" y="2239"/>
                  </a:lnTo>
                  <a:cubicBezTo>
                    <a:pt x="1" y="2479"/>
                    <a:pt x="31" y="2869"/>
                    <a:pt x="301" y="3079"/>
                  </a:cubicBezTo>
                  <a:lnTo>
                    <a:pt x="331" y="3109"/>
                  </a:lnTo>
                  <a:cubicBezTo>
                    <a:pt x="241" y="3468"/>
                    <a:pt x="271" y="3858"/>
                    <a:pt x="510" y="4068"/>
                  </a:cubicBezTo>
                  <a:lnTo>
                    <a:pt x="6655" y="8954"/>
                  </a:lnTo>
                  <a:cubicBezTo>
                    <a:pt x="6814" y="9112"/>
                    <a:pt x="7007" y="9185"/>
                    <a:pt x="7209" y="9185"/>
                  </a:cubicBezTo>
                  <a:cubicBezTo>
                    <a:pt x="7274" y="9185"/>
                    <a:pt x="7339" y="9178"/>
                    <a:pt x="7405" y="9163"/>
                  </a:cubicBezTo>
                  <a:cubicBezTo>
                    <a:pt x="7512" y="9258"/>
                    <a:pt x="7645" y="9304"/>
                    <a:pt x="7777" y="9304"/>
                  </a:cubicBezTo>
                  <a:cubicBezTo>
                    <a:pt x="7938" y="9304"/>
                    <a:pt x="8098" y="9235"/>
                    <a:pt x="8214" y="9103"/>
                  </a:cubicBezTo>
                  <a:lnTo>
                    <a:pt x="9982" y="7065"/>
                  </a:lnTo>
                  <a:cubicBezTo>
                    <a:pt x="10162" y="6825"/>
                    <a:pt x="10162" y="6466"/>
                    <a:pt x="9922" y="6256"/>
                  </a:cubicBezTo>
                  <a:cubicBezTo>
                    <a:pt x="9922" y="5986"/>
                    <a:pt x="9802" y="5716"/>
                    <a:pt x="9593" y="5536"/>
                  </a:cubicBezTo>
                  <a:lnTo>
                    <a:pt x="3838" y="231"/>
                  </a:lnTo>
                  <a:cubicBezTo>
                    <a:pt x="3691" y="117"/>
                    <a:pt x="3510" y="65"/>
                    <a:pt x="3322" y="65"/>
                  </a:cubicBezTo>
                  <a:cubicBezTo>
                    <a:pt x="3163" y="65"/>
                    <a:pt x="2999" y="102"/>
                    <a:pt x="2848" y="171"/>
                  </a:cubicBezTo>
                  <a:lnTo>
                    <a:pt x="2789" y="141"/>
                  </a:lnTo>
                  <a:cubicBezTo>
                    <a:pt x="2681" y="47"/>
                    <a:pt x="2548" y="1"/>
                    <a:pt x="2416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15"/>
            <p:cNvSpPr/>
            <p:nvPr/>
          </p:nvSpPr>
          <p:spPr>
            <a:xfrm>
              <a:off x="2754125" y="3118100"/>
              <a:ext cx="31500" cy="26575"/>
            </a:xfrm>
            <a:custGeom>
              <a:avLst/>
              <a:gdLst/>
              <a:ahLst/>
              <a:cxnLst/>
              <a:rect l="l" t="t" r="r" b="b"/>
              <a:pathLst>
                <a:path w="1260" h="1063" extrusionOk="0">
                  <a:moveTo>
                    <a:pt x="376" y="0"/>
                  </a:moveTo>
                  <a:cubicBezTo>
                    <a:pt x="285" y="0"/>
                    <a:pt x="206" y="27"/>
                    <a:pt x="151" y="82"/>
                  </a:cubicBezTo>
                  <a:cubicBezTo>
                    <a:pt x="1" y="262"/>
                    <a:pt x="91" y="592"/>
                    <a:pt x="361" y="831"/>
                  </a:cubicBezTo>
                  <a:cubicBezTo>
                    <a:pt x="531" y="983"/>
                    <a:pt x="726" y="1063"/>
                    <a:pt x="884" y="1063"/>
                  </a:cubicBezTo>
                  <a:cubicBezTo>
                    <a:pt x="976" y="1063"/>
                    <a:pt x="1055" y="1036"/>
                    <a:pt x="1110" y="981"/>
                  </a:cubicBezTo>
                  <a:cubicBezTo>
                    <a:pt x="1260" y="801"/>
                    <a:pt x="1170" y="472"/>
                    <a:pt x="900" y="232"/>
                  </a:cubicBezTo>
                  <a:cubicBezTo>
                    <a:pt x="729" y="80"/>
                    <a:pt x="534" y="0"/>
                    <a:pt x="376" y="0"/>
                  </a:cubicBezTo>
                  <a:close/>
                </a:path>
              </a:pathLst>
            </a:custGeom>
            <a:solidFill>
              <a:srgbClr val="D5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15"/>
            <p:cNvSpPr/>
            <p:nvPr/>
          </p:nvSpPr>
          <p:spPr>
            <a:xfrm>
              <a:off x="2797600" y="3158225"/>
              <a:ext cx="31500" cy="26925"/>
            </a:xfrm>
            <a:custGeom>
              <a:avLst/>
              <a:gdLst/>
              <a:ahLst/>
              <a:cxnLst/>
              <a:rect l="l" t="t" r="r" b="b"/>
              <a:pathLst>
                <a:path w="1260" h="1077" extrusionOk="0">
                  <a:moveTo>
                    <a:pt x="373" y="1"/>
                  </a:moveTo>
                  <a:cubicBezTo>
                    <a:pt x="283" y="1"/>
                    <a:pt x="205" y="30"/>
                    <a:pt x="150" y="96"/>
                  </a:cubicBezTo>
                  <a:cubicBezTo>
                    <a:pt x="0" y="245"/>
                    <a:pt x="90" y="575"/>
                    <a:pt x="330" y="845"/>
                  </a:cubicBezTo>
                  <a:cubicBezTo>
                    <a:pt x="501" y="997"/>
                    <a:pt x="708" y="1077"/>
                    <a:pt x="875" y="1077"/>
                  </a:cubicBezTo>
                  <a:cubicBezTo>
                    <a:pt x="971" y="1077"/>
                    <a:pt x="1054" y="1050"/>
                    <a:pt x="1109" y="995"/>
                  </a:cubicBezTo>
                  <a:cubicBezTo>
                    <a:pt x="1259" y="815"/>
                    <a:pt x="1169" y="485"/>
                    <a:pt x="900" y="245"/>
                  </a:cubicBezTo>
                  <a:cubicBezTo>
                    <a:pt x="728" y="93"/>
                    <a:pt x="531" y="1"/>
                    <a:pt x="373" y="1"/>
                  </a:cubicBezTo>
                  <a:close/>
                </a:path>
              </a:pathLst>
            </a:custGeom>
            <a:solidFill>
              <a:srgbClr val="D5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15"/>
            <p:cNvSpPr/>
            <p:nvPr/>
          </p:nvSpPr>
          <p:spPr>
            <a:xfrm>
              <a:off x="2840300" y="3198500"/>
              <a:ext cx="31500" cy="26700"/>
            </a:xfrm>
            <a:custGeom>
              <a:avLst/>
              <a:gdLst/>
              <a:ahLst/>
              <a:cxnLst/>
              <a:rect l="l" t="t" r="r" b="b"/>
              <a:pathLst>
                <a:path w="1260" h="1068" extrusionOk="0">
                  <a:moveTo>
                    <a:pt x="398" y="0"/>
                  </a:moveTo>
                  <a:cubicBezTo>
                    <a:pt x="297" y="0"/>
                    <a:pt x="208" y="34"/>
                    <a:pt x="151" y="103"/>
                  </a:cubicBezTo>
                  <a:cubicBezTo>
                    <a:pt x="1" y="253"/>
                    <a:pt x="91" y="583"/>
                    <a:pt x="361" y="823"/>
                  </a:cubicBezTo>
                  <a:cubicBezTo>
                    <a:pt x="533" y="975"/>
                    <a:pt x="729" y="1067"/>
                    <a:pt x="887" y="1067"/>
                  </a:cubicBezTo>
                  <a:cubicBezTo>
                    <a:pt x="978" y="1067"/>
                    <a:pt x="1056" y="1038"/>
                    <a:pt x="1110" y="972"/>
                  </a:cubicBezTo>
                  <a:cubicBezTo>
                    <a:pt x="1260" y="823"/>
                    <a:pt x="1170" y="493"/>
                    <a:pt x="900" y="253"/>
                  </a:cubicBezTo>
                  <a:cubicBezTo>
                    <a:pt x="752" y="87"/>
                    <a:pt x="559" y="0"/>
                    <a:pt x="398" y="0"/>
                  </a:cubicBezTo>
                  <a:close/>
                </a:path>
              </a:pathLst>
            </a:custGeom>
            <a:solidFill>
              <a:srgbClr val="D5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15"/>
            <p:cNvSpPr/>
            <p:nvPr/>
          </p:nvSpPr>
          <p:spPr>
            <a:xfrm>
              <a:off x="2698675" y="3273350"/>
              <a:ext cx="32250" cy="25800"/>
            </a:xfrm>
            <a:custGeom>
              <a:avLst/>
              <a:gdLst/>
              <a:ahLst/>
              <a:cxnLst/>
              <a:rect l="l" t="t" r="r" b="b"/>
              <a:pathLst>
                <a:path w="1290" h="1032" extrusionOk="0">
                  <a:moveTo>
                    <a:pt x="378" y="0"/>
                  </a:moveTo>
                  <a:cubicBezTo>
                    <a:pt x="272" y="0"/>
                    <a:pt x="181" y="34"/>
                    <a:pt x="121" y="107"/>
                  </a:cubicBezTo>
                  <a:cubicBezTo>
                    <a:pt x="1" y="286"/>
                    <a:pt x="121" y="616"/>
                    <a:pt x="390" y="826"/>
                  </a:cubicBezTo>
                  <a:cubicBezTo>
                    <a:pt x="545" y="963"/>
                    <a:pt x="728" y="1032"/>
                    <a:pt x="879" y="1032"/>
                  </a:cubicBezTo>
                  <a:cubicBezTo>
                    <a:pt x="993" y="1032"/>
                    <a:pt x="1088" y="993"/>
                    <a:pt x="1140" y="916"/>
                  </a:cubicBezTo>
                  <a:cubicBezTo>
                    <a:pt x="1290" y="736"/>
                    <a:pt x="1170" y="436"/>
                    <a:pt x="900" y="197"/>
                  </a:cubicBezTo>
                  <a:cubicBezTo>
                    <a:pt x="722" y="72"/>
                    <a:pt x="533" y="0"/>
                    <a:pt x="378" y="0"/>
                  </a:cubicBezTo>
                  <a:close/>
                </a:path>
              </a:pathLst>
            </a:custGeom>
            <a:solidFill>
              <a:srgbClr val="D5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15"/>
            <p:cNvSpPr/>
            <p:nvPr/>
          </p:nvSpPr>
          <p:spPr>
            <a:xfrm>
              <a:off x="2744400" y="3310050"/>
              <a:ext cx="33000" cy="25825"/>
            </a:xfrm>
            <a:custGeom>
              <a:avLst/>
              <a:gdLst/>
              <a:ahLst/>
              <a:cxnLst/>
              <a:rect l="l" t="t" r="r" b="b"/>
              <a:pathLst>
                <a:path w="1320" h="1033" extrusionOk="0">
                  <a:moveTo>
                    <a:pt x="405" y="1"/>
                  </a:moveTo>
                  <a:cubicBezTo>
                    <a:pt x="301" y="1"/>
                    <a:pt x="211" y="34"/>
                    <a:pt x="150" y="107"/>
                  </a:cubicBezTo>
                  <a:cubicBezTo>
                    <a:pt x="0" y="287"/>
                    <a:pt x="120" y="617"/>
                    <a:pt x="420" y="827"/>
                  </a:cubicBezTo>
                  <a:cubicBezTo>
                    <a:pt x="574" y="964"/>
                    <a:pt x="757" y="1032"/>
                    <a:pt x="909" y="1032"/>
                  </a:cubicBezTo>
                  <a:cubicBezTo>
                    <a:pt x="1022" y="1032"/>
                    <a:pt x="1118" y="994"/>
                    <a:pt x="1169" y="917"/>
                  </a:cubicBezTo>
                  <a:cubicBezTo>
                    <a:pt x="1319" y="737"/>
                    <a:pt x="1199" y="407"/>
                    <a:pt x="899" y="197"/>
                  </a:cubicBezTo>
                  <a:cubicBezTo>
                    <a:pt x="739" y="73"/>
                    <a:pt x="558" y="1"/>
                    <a:pt x="405" y="1"/>
                  </a:cubicBezTo>
                  <a:close/>
                </a:path>
              </a:pathLst>
            </a:custGeom>
            <a:solidFill>
              <a:srgbClr val="D5C2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15"/>
            <p:cNvSpPr/>
            <p:nvPr/>
          </p:nvSpPr>
          <p:spPr>
            <a:xfrm>
              <a:off x="2858300" y="3461200"/>
              <a:ext cx="170250" cy="171425"/>
            </a:xfrm>
            <a:custGeom>
              <a:avLst/>
              <a:gdLst/>
              <a:ahLst/>
              <a:cxnLst/>
              <a:rect l="l" t="t" r="r" b="b"/>
              <a:pathLst>
                <a:path w="6810" h="6857" extrusionOk="0">
                  <a:moveTo>
                    <a:pt x="4198" y="1"/>
                  </a:moveTo>
                  <a:cubicBezTo>
                    <a:pt x="4054" y="1"/>
                    <a:pt x="3904" y="19"/>
                    <a:pt x="3747" y="56"/>
                  </a:cubicBezTo>
                  <a:cubicBezTo>
                    <a:pt x="2728" y="296"/>
                    <a:pt x="1889" y="1885"/>
                    <a:pt x="1379" y="2754"/>
                  </a:cubicBezTo>
                  <a:cubicBezTo>
                    <a:pt x="870" y="3653"/>
                    <a:pt x="0" y="5032"/>
                    <a:pt x="690" y="6081"/>
                  </a:cubicBezTo>
                  <a:cubicBezTo>
                    <a:pt x="1046" y="6649"/>
                    <a:pt x="1543" y="6856"/>
                    <a:pt x="2071" y="6856"/>
                  </a:cubicBezTo>
                  <a:cubicBezTo>
                    <a:pt x="2742" y="6856"/>
                    <a:pt x="3464" y="6523"/>
                    <a:pt x="4017" y="6171"/>
                  </a:cubicBezTo>
                  <a:cubicBezTo>
                    <a:pt x="4826" y="5691"/>
                    <a:pt x="5605" y="5392"/>
                    <a:pt x="6085" y="4522"/>
                  </a:cubicBezTo>
                  <a:cubicBezTo>
                    <a:pt x="6810" y="3156"/>
                    <a:pt x="6108" y="1"/>
                    <a:pt x="4198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15"/>
            <p:cNvSpPr/>
            <p:nvPr/>
          </p:nvSpPr>
          <p:spPr>
            <a:xfrm>
              <a:off x="2915900" y="3392700"/>
              <a:ext cx="155775" cy="123100"/>
            </a:xfrm>
            <a:custGeom>
              <a:avLst/>
              <a:gdLst/>
              <a:ahLst/>
              <a:cxnLst/>
              <a:rect l="l" t="t" r="r" b="b"/>
              <a:pathLst>
                <a:path w="6231" h="4924" extrusionOk="0">
                  <a:moveTo>
                    <a:pt x="5945" y="0"/>
                  </a:moveTo>
                  <a:cubicBezTo>
                    <a:pt x="5925" y="0"/>
                    <a:pt x="5902" y="3"/>
                    <a:pt x="5879" y="9"/>
                  </a:cubicBezTo>
                  <a:cubicBezTo>
                    <a:pt x="4920" y="158"/>
                    <a:pt x="3511" y="278"/>
                    <a:pt x="2732" y="938"/>
                  </a:cubicBezTo>
                  <a:cubicBezTo>
                    <a:pt x="1683" y="1807"/>
                    <a:pt x="1023" y="3006"/>
                    <a:pt x="244" y="4085"/>
                  </a:cubicBezTo>
                  <a:cubicBezTo>
                    <a:pt x="1" y="4426"/>
                    <a:pt x="251" y="4924"/>
                    <a:pt x="610" y="4924"/>
                  </a:cubicBezTo>
                  <a:cubicBezTo>
                    <a:pt x="693" y="4924"/>
                    <a:pt x="783" y="4897"/>
                    <a:pt x="874" y="4834"/>
                  </a:cubicBezTo>
                  <a:cubicBezTo>
                    <a:pt x="2043" y="4025"/>
                    <a:pt x="2432" y="2437"/>
                    <a:pt x="3661" y="1777"/>
                  </a:cubicBezTo>
                  <a:cubicBezTo>
                    <a:pt x="4470" y="1327"/>
                    <a:pt x="5759" y="1357"/>
                    <a:pt x="6149" y="398"/>
                  </a:cubicBezTo>
                  <a:cubicBezTo>
                    <a:pt x="6230" y="236"/>
                    <a:pt x="6140" y="0"/>
                    <a:pt x="5945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15"/>
            <p:cNvSpPr/>
            <p:nvPr/>
          </p:nvSpPr>
          <p:spPr>
            <a:xfrm>
              <a:off x="2956350" y="3427350"/>
              <a:ext cx="138025" cy="87350"/>
            </a:xfrm>
            <a:custGeom>
              <a:avLst/>
              <a:gdLst/>
              <a:ahLst/>
              <a:cxnLst/>
              <a:rect l="l" t="t" r="r" b="b"/>
              <a:pathLst>
                <a:path w="5521" h="3494" extrusionOk="0">
                  <a:moveTo>
                    <a:pt x="4009" y="1"/>
                  </a:moveTo>
                  <a:cubicBezTo>
                    <a:pt x="3422" y="1"/>
                    <a:pt x="2823" y="172"/>
                    <a:pt x="2343" y="481"/>
                  </a:cubicBezTo>
                  <a:cubicBezTo>
                    <a:pt x="1504" y="1021"/>
                    <a:pt x="514" y="1860"/>
                    <a:pt x="125" y="2849"/>
                  </a:cubicBezTo>
                  <a:cubicBezTo>
                    <a:pt x="1" y="3171"/>
                    <a:pt x="308" y="3494"/>
                    <a:pt x="621" y="3494"/>
                  </a:cubicBezTo>
                  <a:cubicBezTo>
                    <a:pt x="686" y="3494"/>
                    <a:pt x="752" y="3480"/>
                    <a:pt x="814" y="3448"/>
                  </a:cubicBezTo>
                  <a:cubicBezTo>
                    <a:pt x="1594" y="3029"/>
                    <a:pt x="2043" y="2190"/>
                    <a:pt x="2763" y="1680"/>
                  </a:cubicBezTo>
                  <a:cubicBezTo>
                    <a:pt x="3512" y="1110"/>
                    <a:pt x="4261" y="1081"/>
                    <a:pt x="5130" y="901"/>
                  </a:cubicBezTo>
                  <a:cubicBezTo>
                    <a:pt x="5400" y="841"/>
                    <a:pt x="5520" y="451"/>
                    <a:pt x="5250" y="301"/>
                  </a:cubicBezTo>
                  <a:cubicBezTo>
                    <a:pt x="4879" y="96"/>
                    <a:pt x="4447" y="1"/>
                    <a:pt x="4009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15"/>
            <p:cNvSpPr/>
            <p:nvPr/>
          </p:nvSpPr>
          <p:spPr>
            <a:xfrm>
              <a:off x="2982475" y="3468900"/>
              <a:ext cx="114900" cy="75950"/>
            </a:xfrm>
            <a:custGeom>
              <a:avLst/>
              <a:gdLst/>
              <a:ahLst/>
              <a:cxnLst/>
              <a:rect l="l" t="t" r="r" b="b"/>
              <a:pathLst>
                <a:path w="4596" h="3038" extrusionOk="0">
                  <a:moveTo>
                    <a:pt x="3708" y="1"/>
                  </a:moveTo>
                  <a:cubicBezTo>
                    <a:pt x="2196" y="1"/>
                    <a:pt x="498" y="1089"/>
                    <a:pt x="69" y="2536"/>
                  </a:cubicBezTo>
                  <a:cubicBezTo>
                    <a:pt x="1" y="2787"/>
                    <a:pt x="244" y="3038"/>
                    <a:pt x="484" y="3038"/>
                  </a:cubicBezTo>
                  <a:cubicBezTo>
                    <a:pt x="559" y="3038"/>
                    <a:pt x="634" y="3013"/>
                    <a:pt x="698" y="2955"/>
                  </a:cubicBezTo>
                  <a:cubicBezTo>
                    <a:pt x="1328" y="2476"/>
                    <a:pt x="1777" y="1816"/>
                    <a:pt x="2467" y="1397"/>
                  </a:cubicBezTo>
                  <a:cubicBezTo>
                    <a:pt x="2797" y="1217"/>
                    <a:pt x="3186" y="1007"/>
                    <a:pt x="3546" y="887"/>
                  </a:cubicBezTo>
                  <a:cubicBezTo>
                    <a:pt x="3846" y="827"/>
                    <a:pt x="4085" y="767"/>
                    <a:pt x="4355" y="617"/>
                  </a:cubicBezTo>
                  <a:cubicBezTo>
                    <a:pt x="4595" y="468"/>
                    <a:pt x="4505" y="108"/>
                    <a:pt x="4235" y="48"/>
                  </a:cubicBezTo>
                  <a:cubicBezTo>
                    <a:pt x="4064" y="16"/>
                    <a:pt x="3887" y="1"/>
                    <a:pt x="3708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15"/>
            <p:cNvSpPr/>
            <p:nvPr/>
          </p:nvSpPr>
          <p:spPr>
            <a:xfrm>
              <a:off x="2976450" y="3521650"/>
              <a:ext cx="108175" cy="48725"/>
            </a:xfrm>
            <a:custGeom>
              <a:avLst/>
              <a:gdLst/>
              <a:ahLst/>
              <a:cxnLst/>
              <a:rect l="l" t="t" r="r" b="b"/>
              <a:pathLst>
                <a:path w="4327" h="1949" extrusionOk="0">
                  <a:moveTo>
                    <a:pt x="2951" y="0"/>
                  </a:moveTo>
                  <a:cubicBezTo>
                    <a:pt x="1851" y="0"/>
                    <a:pt x="671" y="528"/>
                    <a:pt x="130" y="1415"/>
                  </a:cubicBezTo>
                  <a:cubicBezTo>
                    <a:pt x="1" y="1648"/>
                    <a:pt x="229" y="1948"/>
                    <a:pt x="468" y="1948"/>
                  </a:cubicBezTo>
                  <a:cubicBezTo>
                    <a:pt x="505" y="1948"/>
                    <a:pt x="543" y="1941"/>
                    <a:pt x="580" y="1925"/>
                  </a:cubicBezTo>
                  <a:cubicBezTo>
                    <a:pt x="1179" y="1625"/>
                    <a:pt x="1689" y="1175"/>
                    <a:pt x="2348" y="995"/>
                  </a:cubicBezTo>
                  <a:cubicBezTo>
                    <a:pt x="2678" y="875"/>
                    <a:pt x="3038" y="786"/>
                    <a:pt x="3367" y="786"/>
                  </a:cubicBezTo>
                  <a:cubicBezTo>
                    <a:pt x="3475" y="786"/>
                    <a:pt x="3574" y="790"/>
                    <a:pt x="3670" y="790"/>
                  </a:cubicBezTo>
                  <a:cubicBezTo>
                    <a:pt x="3815" y="790"/>
                    <a:pt x="3955" y="780"/>
                    <a:pt x="4117" y="726"/>
                  </a:cubicBezTo>
                  <a:cubicBezTo>
                    <a:pt x="4326" y="666"/>
                    <a:pt x="4326" y="336"/>
                    <a:pt x="4147" y="246"/>
                  </a:cubicBezTo>
                  <a:cubicBezTo>
                    <a:pt x="3788" y="79"/>
                    <a:pt x="3375" y="0"/>
                    <a:pt x="2951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15"/>
            <p:cNvSpPr/>
            <p:nvPr/>
          </p:nvSpPr>
          <p:spPr>
            <a:xfrm>
              <a:off x="3530475" y="3784450"/>
              <a:ext cx="216575" cy="129300"/>
            </a:xfrm>
            <a:custGeom>
              <a:avLst/>
              <a:gdLst/>
              <a:ahLst/>
              <a:cxnLst/>
              <a:rect l="l" t="t" r="r" b="b"/>
              <a:pathLst>
                <a:path w="8663" h="5172" extrusionOk="0">
                  <a:moveTo>
                    <a:pt x="2997" y="1"/>
                  </a:moveTo>
                  <a:cubicBezTo>
                    <a:pt x="2622" y="1"/>
                    <a:pt x="2279" y="63"/>
                    <a:pt x="2008" y="225"/>
                  </a:cubicBezTo>
                  <a:cubicBezTo>
                    <a:pt x="0" y="1394"/>
                    <a:pt x="1829" y="4541"/>
                    <a:pt x="3417" y="5051"/>
                  </a:cubicBezTo>
                  <a:cubicBezTo>
                    <a:pt x="3687" y="5138"/>
                    <a:pt x="3944" y="5172"/>
                    <a:pt x="4195" y="5172"/>
                  </a:cubicBezTo>
                  <a:cubicBezTo>
                    <a:pt x="4809" y="5172"/>
                    <a:pt x="5387" y="4969"/>
                    <a:pt x="6025" y="4841"/>
                  </a:cubicBezTo>
                  <a:cubicBezTo>
                    <a:pt x="7194" y="4571"/>
                    <a:pt x="8663" y="3942"/>
                    <a:pt x="8393" y="2473"/>
                  </a:cubicBezTo>
                  <a:cubicBezTo>
                    <a:pt x="8153" y="1214"/>
                    <a:pt x="6564" y="824"/>
                    <a:pt x="5575" y="525"/>
                  </a:cubicBezTo>
                  <a:cubicBezTo>
                    <a:pt x="4905" y="336"/>
                    <a:pt x="3867" y="1"/>
                    <a:pt x="2997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15"/>
            <p:cNvSpPr/>
            <p:nvPr/>
          </p:nvSpPr>
          <p:spPr>
            <a:xfrm>
              <a:off x="3447275" y="3777750"/>
              <a:ext cx="193375" cy="52975"/>
            </a:xfrm>
            <a:custGeom>
              <a:avLst/>
              <a:gdLst/>
              <a:ahLst/>
              <a:cxnLst/>
              <a:rect l="l" t="t" r="r" b="b"/>
              <a:pathLst>
                <a:path w="7735" h="2119" extrusionOk="0">
                  <a:moveTo>
                    <a:pt x="3499" y="1"/>
                  </a:moveTo>
                  <a:cubicBezTo>
                    <a:pt x="3372" y="1"/>
                    <a:pt x="3245" y="5"/>
                    <a:pt x="3118" y="13"/>
                  </a:cubicBezTo>
                  <a:cubicBezTo>
                    <a:pt x="2099" y="73"/>
                    <a:pt x="990" y="973"/>
                    <a:pt x="181" y="1542"/>
                  </a:cubicBezTo>
                  <a:cubicBezTo>
                    <a:pt x="1" y="1662"/>
                    <a:pt x="91" y="1932"/>
                    <a:pt x="271" y="2022"/>
                  </a:cubicBezTo>
                  <a:cubicBezTo>
                    <a:pt x="438" y="2089"/>
                    <a:pt x="604" y="2118"/>
                    <a:pt x="769" y="2118"/>
                  </a:cubicBezTo>
                  <a:cubicBezTo>
                    <a:pt x="1552" y="2118"/>
                    <a:pt x="2310" y="1470"/>
                    <a:pt x="3028" y="1272"/>
                  </a:cubicBezTo>
                  <a:cubicBezTo>
                    <a:pt x="3275" y="1201"/>
                    <a:pt x="3522" y="1173"/>
                    <a:pt x="3770" y="1173"/>
                  </a:cubicBezTo>
                  <a:cubicBezTo>
                    <a:pt x="4716" y="1173"/>
                    <a:pt x="5675" y="1583"/>
                    <a:pt x="6635" y="1583"/>
                  </a:cubicBezTo>
                  <a:cubicBezTo>
                    <a:pt x="6802" y="1583"/>
                    <a:pt x="6968" y="1571"/>
                    <a:pt x="7135" y="1542"/>
                  </a:cubicBezTo>
                  <a:cubicBezTo>
                    <a:pt x="7734" y="1452"/>
                    <a:pt x="7614" y="703"/>
                    <a:pt x="7105" y="583"/>
                  </a:cubicBezTo>
                  <a:cubicBezTo>
                    <a:pt x="5910" y="366"/>
                    <a:pt x="4716" y="1"/>
                    <a:pt x="3499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15"/>
            <p:cNvSpPr/>
            <p:nvPr/>
          </p:nvSpPr>
          <p:spPr>
            <a:xfrm>
              <a:off x="3462050" y="3812600"/>
              <a:ext cx="147125" cy="60425"/>
            </a:xfrm>
            <a:custGeom>
              <a:avLst/>
              <a:gdLst/>
              <a:ahLst/>
              <a:cxnLst/>
              <a:rect l="l" t="t" r="r" b="b"/>
              <a:pathLst>
                <a:path w="5885" h="2417" extrusionOk="0">
                  <a:moveTo>
                    <a:pt x="3773" y="1"/>
                  </a:moveTo>
                  <a:cubicBezTo>
                    <a:pt x="3245" y="1"/>
                    <a:pt x="2716" y="65"/>
                    <a:pt x="2258" y="148"/>
                  </a:cubicBezTo>
                  <a:cubicBezTo>
                    <a:pt x="1298" y="328"/>
                    <a:pt x="339" y="1077"/>
                    <a:pt x="69" y="2036"/>
                  </a:cubicBezTo>
                  <a:cubicBezTo>
                    <a:pt x="0" y="2244"/>
                    <a:pt x="197" y="2416"/>
                    <a:pt x="387" y="2416"/>
                  </a:cubicBezTo>
                  <a:cubicBezTo>
                    <a:pt x="444" y="2416"/>
                    <a:pt x="501" y="2401"/>
                    <a:pt x="549" y="2366"/>
                  </a:cubicBezTo>
                  <a:cubicBezTo>
                    <a:pt x="1328" y="1917"/>
                    <a:pt x="1868" y="1407"/>
                    <a:pt x="2797" y="1287"/>
                  </a:cubicBezTo>
                  <a:cubicBezTo>
                    <a:pt x="2930" y="1273"/>
                    <a:pt x="3065" y="1268"/>
                    <a:pt x="3201" y="1268"/>
                  </a:cubicBezTo>
                  <a:cubicBezTo>
                    <a:pt x="3661" y="1268"/>
                    <a:pt x="4132" y="1329"/>
                    <a:pt x="4591" y="1329"/>
                  </a:cubicBezTo>
                  <a:cubicBezTo>
                    <a:pt x="4878" y="1329"/>
                    <a:pt x="5161" y="1305"/>
                    <a:pt x="5435" y="1227"/>
                  </a:cubicBezTo>
                  <a:cubicBezTo>
                    <a:pt x="5824" y="1137"/>
                    <a:pt x="5884" y="508"/>
                    <a:pt x="5495" y="328"/>
                  </a:cubicBezTo>
                  <a:cubicBezTo>
                    <a:pt x="4996" y="87"/>
                    <a:pt x="4385" y="1"/>
                    <a:pt x="3773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15"/>
            <p:cNvSpPr/>
            <p:nvPr/>
          </p:nvSpPr>
          <p:spPr>
            <a:xfrm>
              <a:off x="3483550" y="3852725"/>
              <a:ext cx="129375" cy="49200"/>
            </a:xfrm>
            <a:custGeom>
              <a:avLst/>
              <a:gdLst/>
              <a:ahLst/>
              <a:cxnLst/>
              <a:rect l="l" t="t" r="r" b="b"/>
              <a:pathLst>
                <a:path w="5175" h="1968" extrusionOk="0">
                  <a:moveTo>
                    <a:pt x="3307" y="1"/>
                  </a:moveTo>
                  <a:cubicBezTo>
                    <a:pt x="2091" y="1"/>
                    <a:pt x="794" y="580"/>
                    <a:pt x="139" y="1481"/>
                  </a:cubicBezTo>
                  <a:cubicBezTo>
                    <a:pt x="1" y="1673"/>
                    <a:pt x="167" y="1967"/>
                    <a:pt x="381" y="1967"/>
                  </a:cubicBezTo>
                  <a:cubicBezTo>
                    <a:pt x="400" y="1967"/>
                    <a:pt x="419" y="1965"/>
                    <a:pt x="438" y="1960"/>
                  </a:cubicBezTo>
                  <a:cubicBezTo>
                    <a:pt x="738" y="1900"/>
                    <a:pt x="978" y="1750"/>
                    <a:pt x="1218" y="1600"/>
                  </a:cubicBezTo>
                  <a:cubicBezTo>
                    <a:pt x="1577" y="1421"/>
                    <a:pt x="1997" y="1301"/>
                    <a:pt x="2387" y="1211"/>
                  </a:cubicBezTo>
                  <a:cubicBezTo>
                    <a:pt x="2663" y="1147"/>
                    <a:pt x="2940" y="1128"/>
                    <a:pt x="3217" y="1128"/>
                  </a:cubicBezTo>
                  <a:cubicBezTo>
                    <a:pt x="3599" y="1128"/>
                    <a:pt x="3980" y="1164"/>
                    <a:pt x="4362" y="1164"/>
                  </a:cubicBezTo>
                  <a:cubicBezTo>
                    <a:pt x="4483" y="1164"/>
                    <a:pt x="4604" y="1160"/>
                    <a:pt x="4725" y="1151"/>
                  </a:cubicBezTo>
                  <a:cubicBezTo>
                    <a:pt x="5084" y="1121"/>
                    <a:pt x="5174" y="581"/>
                    <a:pt x="4875" y="401"/>
                  </a:cubicBezTo>
                  <a:cubicBezTo>
                    <a:pt x="4418" y="126"/>
                    <a:pt x="3871" y="1"/>
                    <a:pt x="3307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15"/>
            <p:cNvSpPr/>
            <p:nvPr/>
          </p:nvSpPr>
          <p:spPr>
            <a:xfrm>
              <a:off x="3531625" y="3875350"/>
              <a:ext cx="102275" cy="58675"/>
            </a:xfrm>
            <a:custGeom>
              <a:avLst/>
              <a:gdLst/>
              <a:ahLst/>
              <a:cxnLst/>
              <a:rect l="l" t="t" r="r" b="b"/>
              <a:pathLst>
                <a:path w="4091" h="2347" extrusionOk="0">
                  <a:moveTo>
                    <a:pt x="3093" y="0"/>
                  </a:moveTo>
                  <a:cubicBezTo>
                    <a:pt x="1853" y="0"/>
                    <a:pt x="504" y="896"/>
                    <a:pt x="74" y="1984"/>
                  </a:cubicBezTo>
                  <a:cubicBezTo>
                    <a:pt x="1" y="2155"/>
                    <a:pt x="146" y="2346"/>
                    <a:pt x="316" y="2346"/>
                  </a:cubicBezTo>
                  <a:cubicBezTo>
                    <a:pt x="355" y="2346"/>
                    <a:pt x="395" y="2336"/>
                    <a:pt x="434" y="2314"/>
                  </a:cubicBezTo>
                  <a:cubicBezTo>
                    <a:pt x="644" y="2224"/>
                    <a:pt x="823" y="2044"/>
                    <a:pt x="1003" y="1864"/>
                  </a:cubicBezTo>
                  <a:cubicBezTo>
                    <a:pt x="1243" y="1655"/>
                    <a:pt x="1573" y="1445"/>
                    <a:pt x="1872" y="1295"/>
                  </a:cubicBezTo>
                  <a:cubicBezTo>
                    <a:pt x="2472" y="995"/>
                    <a:pt x="3161" y="965"/>
                    <a:pt x="3791" y="725"/>
                  </a:cubicBezTo>
                  <a:cubicBezTo>
                    <a:pt x="4091" y="635"/>
                    <a:pt x="4061" y="156"/>
                    <a:pt x="3761" y="96"/>
                  </a:cubicBezTo>
                  <a:cubicBezTo>
                    <a:pt x="3546" y="31"/>
                    <a:pt x="3321" y="0"/>
                    <a:pt x="3093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15"/>
            <p:cNvSpPr/>
            <p:nvPr/>
          </p:nvSpPr>
          <p:spPr>
            <a:xfrm>
              <a:off x="3681825" y="3768950"/>
              <a:ext cx="406450" cy="142475"/>
            </a:xfrm>
            <a:custGeom>
              <a:avLst/>
              <a:gdLst/>
              <a:ahLst/>
              <a:cxnLst/>
              <a:rect l="l" t="t" r="r" b="b"/>
              <a:pathLst>
                <a:path w="16258" h="5699" extrusionOk="0">
                  <a:moveTo>
                    <a:pt x="11597" y="1"/>
                  </a:moveTo>
                  <a:cubicBezTo>
                    <a:pt x="10722" y="1"/>
                    <a:pt x="9787" y="236"/>
                    <a:pt x="8963" y="395"/>
                  </a:cubicBezTo>
                  <a:cubicBezTo>
                    <a:pt x="6056" y="935"/>
                    <a:pt x="3028" y="1744"/>
                    <a:pt x="121" y="2344"/>
                  </a:cubicBezTo>
                  <a:lnTo>
                    <a:pt x="1" y="4951"/>
                  </a:lnTo>
                  <a:cubicBezTo>
                    <a:pt x="1064" y="5161"/>
                    <a:pt x="4647" y="5699"/>
                    <a:pt x="8004" y="5699"/>
                  </a:cubicBezTo>
                  <a:cubicBezTo>
                    <a:pt x="12317" y="5699"/>
                    <a:pt x="16258" y="4812"/>
                    <a:pt x="13999" y="1205"/>
                  </a:cubicBezTo>
                  <a:cubicBezTo>
                    <a:pt x="13409" y="273"/>
                    <a:pt x="12537" y="1"/>
                    <a:pt x="11597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15"/>
            <p:cNvSpPr/>
            <p:nvPr/>
          </p:nvSpPr>
          <p:spPr>
            <a:xfrm>
              <a:off x="2806750" y="3586225"/>
              <a:ext cx="151225" cy="331500"/>
            </a:xfrm>
            <a:custGeom>
              <a:avLst/>
              <a:gdLst/>
              <a:ahLst/>
              <a:cxnLst/>
              <a:rect l="l" t="t" r="r" b="b"/>
              <a:pathLst>
                <a:path w="6049" h="13260" extrusionOk="0">
                  <a:moveTo>
                    <a:pt x="6049" y="1"/>
                  </a:moveTo>
                  <a:lnTo>
                    <a:pt x="2572" y="271"/>
                  </a:lnTo>
                  <a:cubicBezTo>
                    <a:pt x="2542" y="181"/>
                    <a:pt x="2512" y="121"/>
                    <a:pt x="2482" y="31"/>
                  </a:cubicBezTo>
                  <a:lnTo>
                    <a:pt x="2482" y="31"/>
                  </a:lnTo>
                  <a:cubicBezTo>
                    <a:pt x="2602" y="840"/>
                    <a:pt x="2002" y="2159"/>
                    <a:pt x="1792" y="2938"/>
                  </a:cubicBezTo>
                  <a:cubicBezTo>
                    <a:pt x="1253" y="4977"/>
                    <a:pt x="354" y="7045"/>
                    <a:pt x="174" y="9173"/>
                  </a:cubicBezTo>
                  <a:cubicBezTo>
                    <a:pt x="1" y="11105"/>
                    <a:pt x="882" y="13260"/>
                    <a:pt x="3112" y="13260"/>
                  </a:cubicBezTo>
                  <a:cubicBezTo>
                    <a:pt x="3200" y="13260"/>
                    <a:pt x="3289" y="13256"/>
                    <a:pt x="3381" y="13250"/>
                  </a:cubicBezTo>
                  <a:cubicBezTo>
                    <a:pt x="5359" y="13130"/>
                    <a:pt x="5090" y="10672"/>
                    <a:pt x="5090" y="9263"/>
                  </a:cubicBezTo>
                  <a:cubicBezTo>
                    <a:pt x="5090" y="6236"/>
                    <a:pt x="5000" y="2878"/>
                    <a:pt x="6049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15"/>
            <p:cNvSpPr/>
            <p:nvPr/>
          </p:nvSpPr>
          <p:spPr>
            <a:xfrm>
              <a:off x="3358875" y="2865350"/>
              <a:ext cx="509575" cy="343225"/>
            </a:xfrm>
            <a:custGeom>
              <a:avLst/>
              <a:gdLst/>
              <a:ahLst/>
              <a:cxnLst/>
              <a:rect l="l" t="t" r="r" b="b"/>
              <a:pathLst>
                <a:path w="20383" h="13729" extrusionOk="0">
                  <a:moveTo>
                    <a:pt x="11820" y="0"/>
                  </a:moveTo>
                  <a:cubicBezTo>
                    <a:pt x="11056" y="0"/>
                    <a:pt x="10765" y="568"/>
                    <a:pt x="10131" y="1050"/>
                  </a:cubicBezTo>
                  <a:cubicBezTo>
                    <a:pt x="9733" y="1358"/>
                    <a:pt x="9521" y="1469"/>
                    <a:pt x="9210" y="1469"/>
                  </a:cubicBezTo>
                  <a:cubicBezTo>
                    <a:pt x="9007" y="1469"/>
                    <a:pt x="8761" y="1421"/>
                    <a:pt x="8393" y="1350"/>
                  </a:cubicBezTo>
                  <a:cubicBezTo>
                    <a:pt x="8114" y="1289"/>
                    <a:pt x="7913" y="1268"/>
                    <a:pt x="7730" y="1268"/>
                  </a:cubicBezTo>
                  <a:cubicBezTo>
                    <a:pt x="7460" y="1268"/>
                    <a:pt x="7227" y="1314"/>
                    <a:pt x="6834" y="1350"/>
                  </a:cubicBezTo>
                  <a:cubicBezTo>
                    <a:pt x="6779" y="1355"/>
                    <a:pt x="6722" y="1358"/>
                    <a:pt x="6665" y="1358"/>
                  </a:cubicBezTo>
                  <a:cubicBezTo>
                    <a:pt x="6207" y="1358"/>
                    <a:pt x="5691" y="1201"/>
                    <a:pt x="5178" y="1201"/>
                  </a:cubicBezTo>
                  <a:cubicBezTo>
                    <a:pt x="5061" y="1201"/>
                    <a:pt x="4943" y="1209"/>
                    <a:pt x="4826" y="1230"/>
                  </a:cubicBezTo>
                  <a:cubicBezTo>
                    <a:pt x="2398" y="1619"/>
                    <a:pt x="3957" y="3088"/>
                    <a:pt x="3357" y="4407"/>
                  </a:cubicBezTo>
                  <a:cubicBezTo>
                    <a:pt x="2788" y="5726"/>
                    <a:pt x="480" y="5606"/>
                    <a:pt x="180" y="7314"/>
                  </a:cubicBezTo>
                  <a:cubicBezTo>
                    <a:pt x="0" y="8304"/>
                    <a:pt x="1049" y="9383"/>
                    <a:pt x="1379" y="10372"/>
                  </a:cubicBezTo>
                  <a:cubicBezTo>
                    <a:pt x="1709" y="11511"/>
                    <a:pt x="1978" y="12620"/>
                    <a:pt x="2278" y="13729"/>
                  </a:cubicBezTo>
                  <a:cubicBezTo>
                    <a:pt x="2248" y="12530"/>
                    <a:pt x="2308" y="10791"/>
                    <a:pt x="3087" y="9802"/>
                  </a:cubicBezTo>
                  <a:cubicBezTo>
                    <a:pt x="3627" y="9113"/>
                    <a:pt x="4346" y="8903"/>
                    <a:pt x="5126" y="8573"/>
                  </a:cubicBezTo>
                  <a:cubicBezTo>
                    <a:pt x="4646" y="6595"/>
                    <a:pt x="6684" y="6175"/>
                    <a:pt x="8243" y="6026"/>
                  </a:cubicBezTo>
                  <a:cubicBezTo>
                    <a:pt x="8374" y="6015"/>
                    <a:pt x="8492" y="6010"/>
                    <a:pt x="8600" y="6010"/>
                  </a:cubicBezTo>
                  <a:cubicBezTo>
                    <a:pt x="10030" y="6010"/>
                    <a:pt x="9618" y="6894"/>
                    <a:pt x="10761" y="7674"/>
                  </a:cubicBezTo>
                  <a:cubicBezTo>
                    <a:pt x="10881" y="7749"/>
                    <a:pt x="11061" y="7749"/>
                    <a:pt x="11229" y="7749"/>
                  </a:cubicBezTo>
                  <a:cubicBezTo>
                    <a:pt x="11398" y="7749"/>
                    <a:pt x="11555" y="7749"/>
                    <a:pt x="11630" y="7824"/>
                  </a:cubicBezTo>
                  <a:cubicBezTo>
                    <a:pt x="11840" y="8064"/>
                    <a:pt x="11690" y="8423"/>
                    <a:pt x="11810" y="8663"/>
                  </a:cubicBezTo>
                  <a:cubicBezTo>
                    <a:pt x="12140" y="9293"/>
                    <a:pt x="12200" y="8903"/>
                    <a:pt x="12829" y="9353"/>
                  </a:cubicBezTo>
                  <a:cubicBezTo>
                    <a:pt x="13878" y="10102"/>
                    <a:pt x="13099" y="11781"/>
                    <a:pt x="13608" y="12680"/>
                  </a:cubicBezTo>
                  <a:cubicBezTo>
                    <a:pt x="13698" y="11841"/>
                    <a:pt x="14178" y="9652"/>
                    <a:pt x="14897" y="9083"/>
                  </a:cubicBezTo>
                  <a:cubicBezTo>
                    <a:pt x="15287" y="8783"/>
                    <a:pt x="15647" y="9023"/>
                    <a:pt x="16096" y="8813"/>
                  </a:cubicBezTo>
                  <a:cubicBezTo>
                    <a:pt x="16546" y="8633"/>
                    <a:pt x="16666" y="8214"/>
                    <a:pt x="16965" y="7884"/>
                  </a:cubicBezTo>
                  <a:cubicBezTo>
                    <a:pt x="17805" y="6865"/>
                    <a:pt x="17955" y="7494"/>
                    <a:pt x="19064" y="7105"/>
                  </a:cubicBezTo>
                  <a:cubicBezTo>
                    <a:pt x="20382" y="6685"/>
                    <a:pt x="19903" y="4976"/>
                    <a:pt x="19064" y="4317"/>
                  </a:cubicBezTo>
                  <a:cubicBezTo>
                    <a:pt x="18614" y="3987"/>
                    <a:pt x="17925" y="4077"/>
                    <a:pt x="17685" y="3598"/>
                  </a:cubicBezTo>
                  <a:cubicBezTo>
                    <a:pt x="17325" y="2908"/>
                    <a:pt x="18045" y="2549"/>
                    <a:pt x="17295" y="1799"/>
                  </a:cubicBezTo>
                  <a:cubicBezTo>
                    <a:pt x="16966" y="1489"/>
                    <a:pt x="16704" y="1381"/>
                    <a:pt x="16468" y="1381"/>
                  </a:cubicBezTo>
                  <a:cubicBezTo>
                    <a:pt x="15940" y="1381"/>
                    <a:pt x="15542" y="1920"/>
                    <a:pt x="14818" y="1920"/>
                  </a:cubicBezTo>
                  <a:cubicBezTo>
                    <a:pt x="14805" y="1920"/>
                    <a:pt x="14791" y="1919"/>
                    <a:pt x="14777" y="1919"/>
                  </a:cubicBezTo>
                  <a:cubicBezTo>
                    <a:pt x="13758" y="1889"/>
                    <a:pt x="13428" y="330"/>
                    <a:pt x="12289" y="61"/>
                  </a:cubicBezTo>
                  <a:cubicBezTo>
                    <a:pt x="12114" y="19"/>
                    <a:pt x="11959" y="0"/>
                    <a:pt x="118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15"/>
            <p:cNvSpPr/>
            <p:nvPr/>
          </p:nvSpPr>
          <p:spPr>
            <a:xfrm>
              <a:off x="3141025" y="5099925"/>
              <a:ext cx="264525" cy="103900"/>
            </a:xfrm>
            <a:custGeom>
              <a:avLst/>
              <a:gdLst/>
              <a:ahLst/>
              <a:cxnLst/>
              <a:rect l="l" t="t" r="r" b="b"/>
              <a:pathLst>
                <a:path w="10581" h="4156" extrusionOk="0">
                  <a:moveTo>
                    <a:pt x="502" y="0"/>
                  </a:moveTo>
                  <a:cubicBezTo>
                    <a:pt x="49" y="0"/>
                    <a:pt x="1" y="693"/>
                    <a:pt x="441" y="810"/>
                  </a:cubicBezTo>
                  <a:cubicBezTo>
                    <a:pt x="3588" y="1620"/>
                    <a:pt x="6376" y="3448"/>
                    <a:pt x="9553" y="4137"/>
                  </a:cubicBezTo>
                  <a:cubicBezTo>
                    <a:pt x="9605" y="4150"/>
                    <a:pt x="9655" y="4156"/>
                    <a:pt x="9703" y="4156"/>
                  </a:cubicBezTo>
                  <a:cubicBezTo>
                    <a:pt x="10343" y="4156"/>
                    <a:pt x="10580" y="3108"/>
                    <a:pt x="9883" y="2968"/>
                  </a:cubicBezTo>
                  <a:cubicBezTo>
                    <a:pt x="6676" y="2339"/>
                    <a:pt x="3828" y="241"/>
                    <a:pt x="531" y="1"/>
                  </a:cubicBezTo>
                  <a:cubicBezTo>
                    <a:pt x="521" y="0"/>
                    <a:pt x="512" y="0"/>
                    <a:pt x="5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115"/>
            <p:cNvSpPr/>
            <p:nvPr/>
          </p:nvSpPr>
          <p:spPr>
            <a:xfrm>
              <a:off x="3144550" y="5046400"/>
              <a:ext cx="327500" cy="66300"/>
            </a:xfrm>
            <a:custGeom>
              <a:avLst/>
              <a:gdLst/>
              <a:ahLst/>
              <a:cxnLst/>
              <a:rect l="l" t="t" r="r" b="b"/>
              <a:pathLst>
                <a:path w="13100" h="2652" extrusionOk="0">
                  <a:moveTo>
                    <a:pt x="11977" y="0"/>
                  </a:moveTo>
                  <a:cubicBezTo>
                    <a:pt x="10500" y="0"/>
                    <a:pt x="8833" y="856"/>
                    <a:pt x="7524" y="1183"/>
                  </a:cubicBezTo>
                  <a:cubicBezTo>
                    <a:pt x="5126" y="1752"/>
                    <a:pt x="2278" y="1333"/>
                    <a:pt x="120" y="2472"/>
                  </a:cubicBezTo>
                  <a:cubicBezTo>
                    <a:pt x="0" y="2532"/>
                    <a:pt x="90" y="2652"/>
                    <a:pt x="180" y="2652"/>
                  </a:cubicBezTo>
                  <a:cubicBezTo>
                    <a:pt x="2398" y="2292"/>
                    <a:pt x="4616" y="2442"/>
                    <a:pt x="6835" y="2052"/>
                  </a:cubicBezTo>
                  <a:cubicBezTo>
                    <a:pt x="8873" y="1722"/>
                    <a:pt x="10761" y="973"/>
                    <a:pt x="12799" y="673"/>
                  </a:cubicBezTo>
                  <a:cubicBezTo>
                    <a:pt x="13099" y="613"/>
                    <a:pt x="13069" y="164"/>
                    <a:pt x="12799" y="104"/>
                  </a:cubicBezTo>
                  <a:cubicBezTo>
                    <a:pt x="12535" y="32"/>
                    <a:pt x="12260" y="0"/>
                    <a:pt x="119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6" name="Google Shape;2016;p115"/>
          <p:cNvGrpSpPr/>
          <p:nvPr/>
        </p:nvGrpSpPr>
        <p:grpSpPr>
          <a:xfrm>
            <a:off x="6699004" y="1514264"/>
            <a:ext cx="1423491" cy="2537637"/>
            <a:chOff x="6699004" y="1514264"/>
            <a:chExt cx="1423491" cy="2537637"/>
          </a:xfrm>
        </p:grpSpPr>
        <p:sp>
          <p:nvSpPr>
            <p:cNvPr id="2017" name="Google Shape;2017;p115"/>
            <p:cNvSpPr/>
            <p:nvPr/>
          </p:nvSpPr>
          <p:spPr>
            <a:xfrm>
              <a:off x="6800619" y="2755894"/>
              <a:ext cx="593805" cy="1207347"/>
            </a:xfrm>
            <a:custGeom>
              <a:avLst/>
              <a:gdLst/>
              <a:ahLst/>
              <a:cxnLst/>
              <a:rect l="l" t="t" r="r" b="b"/>
              <a:pathLst>
                <a:path w="28371" h="57685" extrusionOk="0">
                  <a:moveTo>
                    <a:pt x="8864" y="1"/>
                  </a:moveTo>
                  <a:cubicBezTo>
                    <a:pt x="8828" y="1"/>
                    <a:pt x="8791" y="11"/>
                    <a:pt x="8753" y="34"/>
                  </a:cubicBezTo>
                  <a:cubicBezTo>
                    <a:pt x="6895" y="1143"/>
                    <a:pt x="6266" y="4291"/>
                    <a:pt x="5456" y="6149"/>
                  </a:cubicBezTo>
                  <a:cubicBezTo>
                    <a:pt x="3958" y="9746"/>
                    <a:pt x="3388" y="13493"/>
                    <a:pt x="4287" y="17329"/>
                  </a:cubicBezTo>
                  <a:cubicBezTo>
                    <a:pt x="4857" y="19637"/>
                    <a:pt x="5756" y="21885"/>
                    <a:pt x="6325" y="24223"/>
                  </a:cubicBezTo>
                  <a:cubicBezTo>
                    <a:pt x="6925" y="26711"/>
                    <a:pt x="7165" y="29469"/>
                    <a:pt x="7315" y="32017"/>
                  </a:cubicBezTo>
                  <a:cubicBezTo>
                    <a:pt x="7614" y="36963"/>
                    <a:pt x="3808" y="38971"/>
                    <a:pt x="1530" y="42628"/>
                  </a:cubicBezTo>
                  <a:cubicBezTo>
                    <a:pt x="211" y="44726"/>
                    <a:pt x="1" y="47753"/>
                    <a:pt x="2069" y="49402"/>
                  </a:cubicBezTo>
                  <a:cubicBezTo>
                    <a:pt x="2699" y="49881"/>
                    <a:pt x="3568" y="50091"/>
                    <a:pt x="4227" y="50571"/>
                  </a:cubicBezTo>
                  <a:cubicBezTo>
                    <a:pt x="5186" y="51290"/>
                    <a:pt x="4557" y="52639"/>
                    <a:pt x="4347" y="53448"/>
                  </a:cubicBezTo>
                  <a:cubicBezTo>
                    <a:pt x="4137" y="54258"/>
                    <a:pt x="4437" y="54797"/>
                    <a:pt x="4977" y="55337"/>
                  </a:cubicBezTo>
                  <a:cubicBezTo>
                    <a:pt x="5816" y="56146"/>
                    <a:pt x="7345" y="56146"/>
                    <a:pt x="8424" y="56236"/>
                  </a:cubicBezTo>
                  <a:cubicBezTo>
                    <a:pt x="10822" y="56386"/>
                    <a:pt x="13160" y="56476"/>
                    <a:pt x="15528" y="56776"/>
                  </a:cubicBezTo>
                  <a:cubicBezTo>
                    <a:pt x="17955" y="57075"/>
                    <a:pt x="20413" y="57285"/>
                    <a:pt x="22841" y="57615"/>
                  </a:cubicBezTo>
                  <a:cubicBezTo>
                    <a:pt x="22968" y="57630"/>
                    <a:pt x="23110" y="57636"/>
                    <a:pt x="23263" y="57636"/>
                  </a:cubicBezTo>
                  <a:cubicBezTo>
                    <a:pt x="24193" y="57636"/>
                    <a:pt x="25550" y="57402"/>
                    <a:pt x="26603" y="57402"/>
                  </a:cubicBezTo>
                  <a:cubicBezTo>
                    <a:pt x="27138" y="57402"/>
                    <a:pt x="27595" y="57463"/>
                    <a:pt x="27877" y="57645"/>
                  </a:cubicBezTo>
                  <a:cubicBezTo>
                    <a:pt x="27923" y="57672"/>
                    <a:pt x="27968" y="57684"/>
                    <a:pt x="28009" y="57684"/>
                  </a:cubicBezTo>
                  <a:cubicBezTo>
                    <a:pt x="28238" y="57684"/>
                    <a:pt x="28370" y="57317"/>
                    <a:pt x="28117" y="57165"/>
                  </a:cubicBezTo>
                  <a:cubicBezTo>
                    <a:pt x="27822" y="56979"/>
                    <a:pt x="27488" y="56921"/>
                    <a:pt x="27146" y="56921"/>
                  </a:cubicBezTo>
                  <a:cubicBezTo>
                    <a:pt x="26827" y="56921"/>
                    <a:pt x="26502" y="56972"/>
                    <a:pt x="26198" y="57015"/>
                  </a:cubicBezTo>
                  <a:cubicBezTo>
                    <a:pt x="25703" y="57072"/>
                    <a:pt x="25219" y="57095"/>
                    <a:pt x="24741" y="57095"/>
                  </a:cubicBezTo>
                  <a:cubicBezTo>
                    <a:pt x="23198" y="57095"/>
                    <a:pt x="21723" y="56853"/>
                    <a:pt x="20144" y="56716"/>
                  </a:cubicBezTo>
                  <a:cubicBezTo>
                    <a:pt x="16217" y="56386"/>
                    <a:pt x="12350" y="55816"/>
                    <a:pt x="8424" y="55696"/>
                  </a:cubicBezTo>
                  <a:cubicBezTo>
                    <a:pt x="7375" y="55636"/>
                    <a:pt x="4647" y="55487"/>
                    <a:pt x="4887" y="53598"/>
                  </a:cubicBezTo>
                  <a:cubicBezTo>
                    <a:pt x="4947" y="53149"/>
                    <a:pt x="5157" y="52669"/>
                    <a:pt x="5246" y="52249"/>
                  </a:cubicBezTo>
                  <a:cubicBezTo>
                    <a:pt x="5456" y="51440"/>
                    <a:pt x="5186" y="50811"/>
                    <a:pt x="4677" y="50211"/>
                  </a:cubicBezTo>
                  <a:cubicBezTo>
                    <a:pt x="4527" y="50001"/>
                    <a:pt x="4287" y="49851"/>
                    <a:pt x="4047" y="49732"/>
                  </a:cubicBezTo>
                  <a:cubicBezTo>
                    <a:pt x="2249" y="48772"/>
                    <a:pt x="990" y="47783"/>
                    <a:pt x="1230" y="45505"/>
                  </a:cubicBezTo>
                  <a:cubicBezTo>
                    <a:pt x="1440" y="43497"/>
                    <a:pt x="2699" y="41908"/>
                    <a:pt x="4017" y="40499"/>
                  </a:cubicBezTo>
                  <a:cubicBezTo>
                    <a:pt x="5936" y="38431"/>
                    <a:pt x="7465" y="36663"/>
                    <a:pt x="7884" y="33785"/>
                  </a:cubicBezTo>
                  <a:cubicBezTo>
                    <a:pt x="8394" y="30458"/>
                    <a:pt x="7524" y="26382"/>
                    <a:pt x="6745" y="23144"/>
                  </a:cubicBezTo>
                  <a:cubicBezTo>
                    <a:pt x="5606" y="18438"/>
                    <a:pt x="3838" y="14632"/>
                    <a:pt x="4977" y="9656"/>
                  </a:cubicBezTo>
                  <a:cubicBezTo>
                    <a:pt x="5366" y="7828"/>
                    <a:pt x="6176" y="6119"/>
                    <a:pt x="6865" y="4410"/>
                  </a:cubicBezTo>
                  <a:cubicBezTo>
                    <a:pt x="7345" y="3182"/>
                    <a:pt x="7824" y="1203"/>
                    <a:pt x="8993" y="454"/>
                  </a:cubicBezTo>
                  <a:cubicBezTo>
                    <a:pt x="9196" y="302"/>
                    <a:pt x="9056" y="1"/>
                    <a:pt x="8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15"/>
            <p:cNvSpPr/>
            <p:nvPr/>
          </p:nvSpPr>
          <p:spPr>
            <a:xfrm>
              <a:off x="6832621" y="3878224"/>
              <a:ext cx="329041" cy="108020"/>
            </a:xfrm>
            <a:custGeom>
              <a:avLst/>
              <a:gdLst/>
              <a:ahLst/>
              <a:cxnLst/>
              <a:rect l="l" t="t" r="r" b="b"/>
              <a:pathLst>
                <a:path w="15721" h="5161" extrusionOk="0">
                  <a:moveTo>
                    <a:pt x="14002" y="0"/>
                  </a:moveTo>
                  <a:cubicBezTo>
                    <a:pt x="13981" y="0"/>
                    <a:pt x="13960" y="2"/>
                    <a:pt x="13939" y="5"/>
                  </a:cubicBezTo>
                  <a:lnTo>
                    <a:pt x="10102" y="155"/>
                  </a:lnTo>
                  <a:cubicBezTo>
                    <a:pt x="7734" y="1954"/>
                    <a:pt x="210" y="2313"/>
                    <a:pt x="121" y="3452"/>
                  </a:cubicBezTo>
                  <a:cubicBezTo>
                    <a:pt x="1" y="5161"/>
                    <a:pt x="4317" y="5161"/>
                    <a:pt x="5456" y="5161"/>
                  </a:cubicBezTo>
                  <a:cubicBezTo>
                    <a:pt x="7884" y="5161"/>
                    <a:pt x="10192" y="4831"/>
                    <a:pt x="12590" y="4561"/>
                  </a:cubicBezTo>
                  <a:cubicBezTo>
                    <a:pt x="13339" y="4471"/>
                    <a:pt x="14478" y="4531"/>
                    <a:pt x="14988" y="3932"/>
                  </a:cubicBezTo>
                  <a:cubicBezTo>
                    <a:pt x="15720" y="3082"/>
                    <a:pt x="14907" y="0"/>
                    <a:pt x="140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15"/>
            <p:cNvSpPr/>
            <p:nvPr/>
          </p:nvSpPr>
          <p:spPr>
            <a:xfrm>
              <a:off x="7049686" y="3804299"/>
              <a:ext cx="90983" cy="93808"/>
            </a:xfrm>
            <a:custGeom>
              <a:avLst/>
              <a:gdLst/>
              <a:ahLst/>
              <a:cxnLst/>
              <a:rect l="l" t="t" r="r" b="b"/>
              <a:pathLst>
                <a:path w="4347" h="4482" extrusionOk="0">
                  <a:moveTo>
                    <a:pt x="750" y="0"/>
                  </a:moveTo>
                  <a:cubicBezTo>
                    <a:pt x="690" y="90"/>
                    <a:pt x="660" y="150"/>
                    <a:pt x="660" y="240"/>
                  </a:cubicBezTo>
                  <a:cubicBezTo>
                    <a:pt x="540" y="989"/>
                    <a:pt x="480" y="1739"/>
                    <a:pt x="390" y="2458"/>
                  </a:cubicBezTo>
                  <a:cubicBezTo>
                    <a:pt x="330" y="2968"/>
                    <a:pt x="61" y="3447"/>
                    <a:pt x="1" y="3957"/>
                  </a:cubicBezTo>
                  <a:cubicBezTo>
                    <a:pt x="583" y="4339"/>
                    <a:pt x="1275" y="4482"/>
                    <a:pt x="2007" y="4482"/>
                  </a:cubicBezTo>
                  <a:cubicBezTo>
                    <a:pt x="2594" y="4482"/>
                    <a:pt x="3207" y="4390"/>
                    <a:pt x="3807" y="4257"/>
                  </a:cubicBezTo>
                  <a:cubicBezTo>
                    <a:pt x="3837" y="4167"/>
                    <a:pt x="3867" y="4047"/>
                    <a:pt x="3897" y="3957"/>
                  </a:cubicBezTo>
                  <a:cubicBezTo>
                    <a:pt x="4287" y="2818"/>
                    <a:pt x="4347" y="1649"/>
                    <a:pt x="4317" y="450"/>
                  </a:cubicBezTo>
                  <a:lnTo>
                    <a:pt x="750" y="0"/>
                  </a:ln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15"/>
            <p:cNvSpPr/>
            <p:nvPr/>
          </p:nvSpPr>
          <p:spPr>
            <a:xfrm>
              <a:off x="7007659" y="2649779"/>
              <a:ext cx="364517" cy="671790"/>
            </a:xfrm>
            <a:custGeom>
              <a:avLst/>
              <a:gdLst/>
              <a:ahLst/>
              <a:cxnLst/>
              <a:rect l="l" t="t" r="r" b="b"/>
              <a:pathLst>
                <a:path w="17416" h="32097" extrusionOk="0">
                  <a:moveTo>
                    <a:pt x="5553" y="1"/>
                  </a:moveTo>
                  <a:cubicBezTo>
                    <a:pt x="4179" y="1"/>
                    <a:pt x="1197" y="15850"/>
                    <a:pt x="990" y="17004"/>
                  </a:cubicBezTo>
                  <a:cubicBezTo>
                    <a:pt x="270" y="20931"/>
                    <a:pt x="0" y="25757"/>
                    <a:pt x="540" y="29683"/>
                  </a:cubicBezTo>
                  <a:cubicBezTo>
                    <a:pt x="777" y="31374"/>
                    <a:pt x="1918" y="32096"/>
                    <a:pt x="3173" y="32096"/>
                  </a:cubicBezTo>
                  <a:cubicBezTo>
                    <a:pt x="4453" y="32096"/>
                    <a:pt x="5854" y="31344"/>
                    <a:pt x="6535" y="30103"/>
                  </a:cubicBezTo>
                  <a:cubicBezTo>
                    <a:pt x="7284" y="28724"/>
                    <a:pt x="7584" y="27045"/>
                    <a:pt x="8303" y="25607"/>
                  </a:cubicBezTo>
                  <a:cubicBezTo>
                    <a:pt x="9412" y="23359"/>
                    <a:pt x="10611" y="21081"/>
                    <a:pt x="11720" y="18802"/>
                  </a:cubicBezTo>
                  <a:cubicBezTo>
                    <a:pt x="13549" y="14906"/>
                    <a:pt x="17415" y="7382"/>
                    <a:pt x="15167" y="3156"/>
                  </a:cubicBezTo>
                  <a:lnTo>
                    <a:pt x="5606" y="9"/>
                  </a:lnTo>
                  <a:cubicBezTo>
                    <a:pt x="5588" y="3"/>
                    <a:pt x="5571" y="1"/>
                    <a:pt x="5553" y="1"/>
                  </a:cubicBezTo>
                  <a:close/>
                </a:path>
              </a:pathLst>
            </a:custGeom>
            <a:solidFill>
              <a:srgbClr val="B81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15"/>
            <p:cNvSpPr/>
            <p:nvPr/>
          </p:nvSpPr>
          <p:spPr>
            <a:xfrm>
              <a:off x="7010401" y="3188015"/>
              <a:ext cx="199295" cy="672230"/>
            </a:xfrm>
            <a:custGeom>
              <a:avLst/>
              <a:gdLst/>
              <a:ahLst/>
              <a:cxnLst/>
              <a:rect l="l" t="t" r="r" b="b"/>
              <a:pathLst>
                <a:path w="9522" h="32118" extrusionOk="0">
                  <a:moveTo>
                    <a:pt x="2797" y="0"/>
                  </a:moveTo>
                  <a:cubicBezTo>
                    <a:pt x="1322" y="0"/>
                    <a:pt x="1" y="1739"/>
                    <a:pt x="319" y="3697"/>
                  </a:cubicBezTo>
                  <a:cubicBezTo>
                    <a:pt x="709" y="5945"/>
                    <a:pt x="1158" y="8194"/>
                    <a:pt x="1428" y="10382"/>
                  </a:cubicBezTo>
                  <a:cubicBezTo>
                    <a:pt x="1878" y="13889"/>
                    <a:pt x="2058" y="17515"/>
                    <a:pt x="2207" y="21052"/>
                  </a:cubicBezTo>
                  <a:cubicBezTo>
                    <a:pt x="2297" y="23540"/>
                    <a:pt x="2297" y="25998"/>
                    <a:pt x="2237" y="28486"/>
                  </a:cubicBezTo>
                  <a:cubicBezTo>
                    <a:pt x="2237" y="29056"/>
                    <a:pt x="1878" y="30764"/>
                    <a:pt x="2028" y="31274"/>
                  </a:cubicBezTo>
                  <a:cubicBezTo>
                    <a:pt x="2250" y="31959"/>
                    <a:pt x="3159" y="32118"/>
                    <a:pt x="4098" y="32118"/>
                  </a:cubicBezTo>
                  <a:cubicBezTo>
                    <a:pt x="4677" y="32118"/>
                    <a:pt x="5268" y="32057"/>
                    <a:pt x="5714" y="32023"/>
                  </a:cubicBezTo>
                  <a:cubicBezTo>
                    <a:pt x="6224" y="31993"/>
                    <a:pt x="6404" y="31813"/>
                    <a:pt x="6554" y="31334"/>
                  </a:cubicBezTo>
                  <a:cubicBezTo>
                    <a:pt x="8232" y="26028"/>
                    <a:pt x="9521" y="20393"/>
                    <a:pt x="9461" y="14818"/>
                  </a:cubicBezTo>
                  <a:cubicBezTo>
                    <a:pt x="9431" y="11970"/>
                    <a:pt x="8712" y="9422"/>
                    <a:pt x="7783" y="6875"/>
                  </a:cubicBezTo>
                  <a:cubicBezTo>
                    <a:pt x="7393" y="5885"/>
                    <a:pt x="7033" y="4896"/>
                    <a:pt x="6704" y="3877"/>
                  </a:cubicBezTo>
                  <a:cubicBezTo>
                    <a:pt x="6404" y="3068"/>
                    <a:pt x="5864" y="1599"/>
                    <a:pt x="5984" y="1539"/>
                  </a:cubicBezTo>
                  <a:lnTo>
                    <a:pt x="3796" y="280"/>
                  </a:lnTo>
                  <a:cubicBezTo>
                    <a:pt x="3466" y="88"/>
                    <a:pt x="3128" y="0"/>
                    <a:pt x="2797" y="0"/>
                  </a:cubicBezTo>
                  <a:close/>
                </a:path>
              </a:pathLst>
            </a:custGeom>
            <a:solidFill>
              <a:srgbClr val="B816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15"/>
            <p:cNvSpPr/>
            <p:nvPr/>
          </p:nvSpPr>
          <p:spPr>
            <a:xfrm>
              <a:off x="7157602" y="3910519"/>
              <a:ext cx="322510" cy="141382"/>
            </a:xfrm>
            <a:custGeom>
              <a:avLst/>
              <a:gdLst/>
              <a:ahLst/>
              <a:cxnLst/>
              <a:rect l="l" t="t" r="r" b="b"/>
              <a:pathLst>
                <a:path w="15409" h="6755" extrusionOk="0">
                  <a:moveTo>
                    <a:pt x="13292" y="0"/>
                  </a:moveTo>
                  <a:cubicBezTo>
                    <a:pt x="13247" y="0"/>
                    <a:pt x="13202" y="7"/>
                    <a:pt x="13159" y="21"/>
                  </a:cubicBezTo>
                  <a:lnTo>
                    <a:pt x="9412" y="770"/>
                  </a:lnTo>
                  <a:cubicBezTo>
                    <a:pt x="7374" y="2928"/>
                    <a:pt x="0" y="4487"/>
                    <a:pt x="90" y="5626"/>
                  </a:cubicBezTo>
                  <a:cubicBezTo>
                    <a:pt x="184" y="6515"/>
                    <a:pt x="1374" y="6755"/>
                    <a:pt x="2654" y="6755"/>
                  </a:cubicBezTo>
                  <a:cubicBezTo>
                    <a:pt x="3833" y="6755"/>
                    <a:pt x="5089" y="6552"/>
                    <a:pt x="5635" y="6465"/>
                  </a:cubicBezTo>
                  <a:cubicBezTo>
                    <a:pt x="8033" y="6076"/>
                    <a:pt x="10251" y="5386"/>
                    <a:pt x="12559" y="4727"/>
                  </a:cubicBezTo>
                  <a:cubicBezTo>
                    <a:pt x="13279" y="4517"/>
                    <a:pt x="14418" y="4397"/>
                    <a:pt x="14838" y="3738"/>
                  </a:cubicBezTo>
                  <a:cubicBezTo>
                    <a:pt x="15409" y="2795"/>
                    <a:pt x="14210" y="0"/>
                    <a:pt x="132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15"/>
            <p:cNvSpPr/>
            <p:nvPr/>
          </p:nvSpPr>
          <p:spPr>
            <a:xfrm>
              <a:off x="7360853" y="3844443"/>
              <a:ext cx="85353" cy="92720"/>
            </a:xfrm>
            <a:custGeom>
              <a:avLst/>
              <a:gdLst/>
              <a:ahLst/>
              <a:cxnLst/>
              <a:rect l="l" t="t" r="r" b="b"/>
              <a:pathLst>
                <a:path w="4078" h="4430" extrusionOk="0">
                  <a:moveTo>
                    <a:pt x="3718" y="1"/>
                  </a:moveTo>
                  <a:lnTo>
                    <a:pt x="121" y="150"/>
                  </a:lnTo>
                  <a:cubicBezTo>
                    <a:pt x="91" y="210"/>
                    <a:pt x="61" y="300"/>
                    <a:pt x="61" y="390"/>
                  </a:cubicBezTo>
                  <a:cubicBezTo>
                    <a:pt x="91" y="1140"/>
                    <a:pt x="121" y="1889"/>
                    <a:pt x="151" y="2608"/>
                  </a:cubicBezTo>
                  <a:cubicBezTo>
                    <a:pt x="181" y="3118"/>
                    <a:pt x="1" y="3657"/>
                    <a:pt x="1" y="4167"/>
                  </a:cubicBezTo>
                  <a:cubicBezTo>
                    <a:pt x="422" y="4351"/>
                    <a:pt x="867" y="4429"/>
                    <a:pt x="1324" y="4429"/>
                  </a:cubicBezTo>
                  <a:cubicBezTo>
                    <a:pt x="2135" y="4429"/>
                    <a:pt x="2983" y="4182"/>
                    <a:pt x="3808" y="3837"/>
                  </a:cubicBezTo>
                  <a:cubicBezTo>
                    <a:pt x="3838" y="3747"/>
                    <a:pt x="3838" y="3657"/>
                    <a:pt x="3868" y="3538"/>
                  </a:cubicBezTo>
                  <a:cubicBezTo>
                    <a:pt x="4077" y="2339"/>
                    <a:pt x="3928" y="1170"/>
                    <a:pt x="3718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15"/>
            <p:cNvSpPr/>
            <p:nvPr/>
          </p:nvSpPr>
          <p:spPr>
            <a:xfrm>
              <a:off x="7214992" y="3237975"/>
              <a:ext cx="260704" cy="661116"/>
            </a:xfrm>
            <a:custGeom>
              <a:avLst/>
              <a:gdLst/>
              <a:ahLst/>
              <a:cxnLst/>
              <a:rect l="l" t="t" r="r" b="b"/>
              <a:pathLst>
                <a:path w="12456" h="31587" extrusionOk="0">
                  <a:moveTo>
                    <a:pt x="2846" y="0"/>
                  </a:moveTo>
                  <a:cubicBezTo>
                    <a:pt x="1229" y="0"/>
                    <a:pt x="0" y="2057"/>
                    <a:pt x="705" y="4068"/>
                  </a:cubicBezTo>
                  <a:cubicBezTo>
                    <a:pt x="1425" y="6226"/>
                    <a:pt x="2234" y="8354"/>
                    <a:pt x="2863" y="10482"/>
                  </a:cubicBezTo>
                  <a:cubicBezTo>
                    <a:pt x="3853" y="13870"/>
                    <a:pt x="4632" y="17437"/>
                    <a:pt x="5321" y="20914"/>
                  </a:cubicBezTo>
                  <a:cubicBezTo>
                    <a:pt x="5801" y="23341"/>
                    <a:pt x="6191" y="25769"/>
                    <a:pt x="6550" y="28227"/>
                  </a:cubicBezTo>
                  <a:cubicBezTo>
                    <a:pt x="6640" y="28797"/>
                    <a:pt x="6550" y="30535"/>
                    <a:pt x="6790" y="31015"/>
                  </a:cubicBezTo>
                  <a:cubicBezTo>
                    <a:pt x="7018" y="31445"/>
                    <a:pt x="7518" y="31587"/>
                    <a:pt x="8107" y="31587"/>
                  </a:cubicBezTo>
                  <a:cubicBezTo>
                    <a:pt x="8915" y="31587"/>
                    <a:pt x="9891" y="31321"/>
                    <a:pt x="10567" y="31165"/>
                  </a:cubicBezTo>
                  <a:cubicBezTo>
                    <a:pt x="11046" y="31045"/>
                    <a:pt x="11196" y="30835"/>
                    <a:pt x="11256" y="30325"/>
                  </a:cubicBezTo>
                  <a:cubicBezTo>
                    <a:pt x="12096" y="24840"/>
                    <a:pt x="12455" y="19085"/>
                    <a:pt x="11496" y="13600"/>
                  </a:cubicBezTo>
                  <a:cubicBezTo>
                    <a:pt x="10986" y="10782"/>
                    <a:pt x="9907" y="8354"/>
                    <a:pt x="8559" y="6016"/>
                  </a:cubicBezTo>
                  <a:cubicBezTo>
                    <a:pt x="8019" y="5087"/>
                    <a:pt x="7509" y="4158"/>
                    <a:pt x="7000" y="3229"/>
                  </a:cubicBezTo>
                  <a:cubicBezTo>
                    <a:pt x="6610" y="2479"/>
                    <a:pt x="5831" y="1101"/>
                    <a:pt x="5921" y="1041"/>
                  </a:cubicBezTo>
                  <a:lnTo>
                    <a:pt x="3583" y="141"/>
                  </a:lnTo>
                  <a:cubicBezTo>
                    <a:pt x="3332" y="45"/>
                    <a:pt x="3085" y="0"/>
                    <a:pt x="28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15"/>
            <p:cNvSpPr/>
            <p:nvPr/>
          </p:nvSpPr>
          <p:spPr>
            <a:xfrm>
              <a:off x="7171394" y="2691346"/>
              <a:ext cx="334399" cy="678718"/>
            </a:xfrm>
            <a:custGeom>
              <a:avLst/>
              <a:gdLst/>
              <a:ahLst/>
              <a:cxnLst/>
              <a:rect l="l" t="t" r="r" b="b"/>
              <a:pathLst>
                <a:path w="15977" h="32428" extrusionOk="0">
                  <a:moveTo>
                    <a:pt x="1020" y="1"/>
                  </a:moveTo>
                  <a:cubicBezTo>
                    <a:pt x="420" y="1679"/>
                    <a:pt x="1" y="3718"/>
                    <a:pt x="211" y="5546"/>
                  </a:cubicBezTo>
                  <a:cubicBezTo>
                    <a:pt x="390" y="6985"/>
                    <a:pt x="1320" y="8244"/>
                    <a:pt x="1589" y="9593"/>
                  </a:cubicBezTo>
                  <a:cubicBezTo>
                    <a:pt x="2069" y="11991"/>
                    <a:pt x="1380" y="15318"/>
                    <a:pt x="1320" y="17866"/>
                  </a:cubicBezTo>
                  <a:cubicBezTo>
                    <a:pt x="1230" y="21822"/>
                    <a:pt x="1739" y="26648"/>
                    <a:pt x="2908" y="30425"/>
                  </a:cubicBezTo>
                  <a:cubicBezTo>
                    <a:pt x="3346" y="31840"/>
                    <a:pt x="4341" y="32427"/>
                    <a:pt x="5409" y="32427"/>
                  </a:cubicBezTo>
                  <a:cubicBezTo>
                    <a:pt x="6827" y="32427"/>
                    <a:pt x="8373" y="31391"/>
                    <a:pt x="8903" y="29885"/>
                  </a:cubicBezTo>
                  <a:cubicBezTo>
                    <a:pt x="9413" y="28387"/>
                    <a:pt x="9443" y="26678"/>
                    <a:pt x="9892" y="25179"/>
                  </a:cubicBezTo>
                  <a:cubicBezTo>
                    <a:pt x="10642" y="22781"/>
                    <a:pt x="11481" y="20353"/>
                    <a:pt x="12200" y="17896"/>
                  </a:cubicBezTo>
                  <a:cubicBezTo>
                    <a:pt x="13399" y="13759"/>
                    <a:pt x="15977" y="5726"/>
                    <a:pt x="13099" y="1889"/>
                  </a:cubicBezTo>
                  <a:lnTo>
                    <a:pt x="102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15"/>
            <p:cNvSpPr/>
            <p:nvPr/>
          </p:nvSpPr>
          <p:spPr>
            <a:xfrm>
              <a:off x="7331551" y="1947159"/>
              <a:ext cx="351791" cy="412656"/>
            </a:xfrm>
            <a:custGeom>
              <a:avLst/>
              <a:gdLst/>
              <a:ahLst/>
              <a:cxnLst/>
              <a:rect l="l" t="t" r="r" b="b"/>
              <a:pathLst>
                <a:path w="16808" h="19716" extrusionOk="0">
                  <a:moveTo>
                    <a:pt x="597" y="1"/>
                  </a:moveTo>
                  <a:cubicBezTo>
                    <a:pt x="250" y="1"/>
                    <a:pt x="1" y="336"/>
                    <a:pt x="112" y="697"/>
                  </a:cubicBezTo>
                  <a:lnTo>
                    <a:pt x="3949" y="13526"/>
                  </a:lnTo>
                  <a:cubicBezTo>
                    <a:pt x="4039" y="13706"/>
                    <a:pt x="4129" y="13736"/>
                    <a:pt x="4248" y="13856"/>
                  </a:cubicBezTo>
                  <a:cubicBezTo>
                    <a:pt x="4518" y="14095"/>
                    <a:pt x="4848" y="14215"/>
                    <a:pt x="5148" y="14365"/>
                  </a:cubicBezTo>
                  <a:cubicBezTo>
                    <a:pt x="5387" y="14455"/>
                    <a:pt x="5897" y="14815"/>
                    <a:pt x="6077" y="14875"/>
                  </a:cubicBezTo>
                  <a:cubicBezTo>
                    <a:pt x="6163" y="14909"/>
                    <a:pt x="6268" y="14919"/>
                    <a:pt x="6381" y="14919"/>
                  </a:cubicBezTo>
                  <a:cubicBezTo>
                    <a:pt x="6533" y="14919"/>
                    <a:pt x="6699" y="14901"/>
                    <a:pt x="6854" y="14901"/>
                  </a:cubicBezTo>
                  <a:cubicBezTo>
                    <a:pt x="6989" y="14901"/>
                    <a:pt x="7116" y="14915"/>
                    <a:pt x="7216" y="14965"/>
                  </a:cubicBezTo>
                  <a:cubicBezTo>
                    <a:pt x="7725" y="15204"/>
                    <a:pt x="7486" y="15774"/>
                    <a:pt x="7875" y="16044"/>
                  </a:cubicBezTo>
                  <a:cubicBezTo>
                    <a:pt x="8129" y="16222"/>
                    <a:pt x="8360" y="16259"/>
                    <a:pt x="8573" y="16259"/>
                  </a:cubicBezTo>
                  <a:cubicBezTo>
                    <a:pt x="8724" y="16259"/>
                    <a:pt x="8866" y="16241"/>
                    <a:pt x="9002" y="16241"/>
                  </a:cubicBezTo>
                  <a:cubicBezTo>
                    <a:pt x="9286" y="16241"/>
                    <a:pt x="9543" y="16322"/>
                    <a:pt x="9794" y="16823"/>
                  </a:cubicBezTo>
                  <a:cubicBezTo>
                    <a:pt x="10393" y="17902"/>
                    <a:pt x="10303" y="17692"/>
                    <a:pt x="11382" y="17872"/>
                  </a:cubicBezTo>
                  <a:cubicBezTo>
                    <a:pt x="12589" y="18091"/>
                    <a:pt x="13419" y="19715"/>
                    <a:pt x="14722" y="19715"/>
                  </a:cubicBezTo>
                  <a:cubicBezTo>
                    <a:pt x="14843" y="19715"/>
                    <a:pt x="14969" y="19701"/>
                    <a:pt x="15099" y="19671"/>
                  </a:cubicBezTo>
                  <a:cubicBezTo>
                    <a:pt x="16538" y="19311"/>
                    <a:pt x="16808" y="17243"/>
                    <a:pt x="16718" y="16014"/>
                  </a:cubicBezTo>
                  <a:cubicBezTo>
                    <a:pt x="16598" y="14815"/>
                    <a:pt x="15848" y="14245"/>
                    <a:pt x="15249" y="13376"/>
                  </a:cubicBezTo>
                  <a:cubicBezTo>
                    <a:pt x="15039" y="13076"/>
                    <a:pt x="15009" y="12836"/>
                    <a:pt x="14709" y="12597"/>
                  </a:cubicBezTo>
                  <a:cubicBezTo>
                    <a:pt x="14674" y="12568"/>
                    <a:pt x="14628" y="12558"/>
                    <a:pt x="14576" y="12558"/>
                  </a:cubicBezTo>
                  <a:cubicBezTo>
                    <a:pt x="14464" y="12558"/>
                    <a:pt x="14326" y="12605"/>
                    <a:pt x="14213" y="12605"/>
                  </a:cubicBezTo>
                  <a:cubicBezTo>
                    <a:pt x="14162" y="12605"/>
                    <a:pt x="14116" y="12595"/>
                    <a:pt x="14080" y="12567"/>
                  </a:cubicBezTo>
                  <a:cubicBezTo>
                    <a:pt x="13720" y="12267"/>
                    <a:pt x="13870" y="11607"/>
                    <a:pt x="13510" y="11278"/>
                  </a:cubicBezTo>
                  <a:cubicBezTo>
                    <a:pt x="13031" y="10828"/>
                    <a:pt x="12132" y="11248"/>
                    <a:pt x="11832" y="10498"/>
                  </a:cubicBezTo>
                  <a:cubicBezTo>
                    <a:pt x="11652" y="10019"/>
                    <a:pt x="12162" y="9329"/>
                    <a:pt x="11922" y="8850"/>
                  </a:cubicBezTo>
                  <a:cubicBezTo>
                    <a:pt x="11562" y="8130"/>
                    <a:pt x="11083" y="8790"/>
                    <a:pt x="10123" y="7681"/>
                  </a:cubicBezTo>
                  <a:cubicBezTo>
                    <a:pt x="10033" y="7561"/>
                    <a:pt x="9914" y="7411"/>
                    <a:pt x="9854" y="7261"/>
                  </a:cubicBezTo>
                  <a:cubicBezTo>
                    <a:pt x="9254" y="6062"/>
                    <a:pt x="9554" y="5103"/>
                    <a:pt x="8085" y="4743"/>
                  </a:cubicBezTo>
                  <a:cubicBezTo>
                    <a:pt x="6646" y="4384"/>
                    <a:pt x="5747" y="4534"/>
                    <a:pt x="4968" y="3185"/>
                  </a:cubicBezTo>
                  <a:cubicBezTo>
                    <a:pt x="4458" y="2285"/>
                    <a:pt x="4039" y="1266"/>
                    <a:pt x="3199" y="637"/>
                  </a:cubicBezTo>
                  <a:cubicBezTo>
                    <a:pt x="2420" y="67"/>
                    <a:pt x="1551" y="127"/>
                    <a:pt x="682" y="7"/>
                  </a:cubicBezTo>
                  <a:cubicBezTo>
                    <a:pt x="653" y="3"/>
                    <a:pt x="624" y="1"/>
                    <a:pt x="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15"/>
            <p:cNvSpPr/>
            <p:nvPr/>
          </p:nvSpPr>
          <p:spPr>
            <a:xfrm>
              <a:off x="6736636" y="1996240"/>
              <a:ext cx="322489" cy="342331"/>
            </a:xfrm>
            <a:custGeom>
              <a:avLst/>
              <a:gdLst/>
              <a:ahLst/>
              <a:cxnLst/>
              <a:rect l="l" t="t" r="r" b="b"/>
              <a:pathLst>
                <a:path w="15408" h="16356" extrusionOk="0">
                  <a:moveTo>
                    <a:pt x="13489" y="0"/>
                  </a:moveTo>
                  <a:cubicBezTo>
                    <a:pt x="12680" y="60"/>
                    <a:pt x="11870" y="330"/>
                    <a:pt x="11151" y="720"/>
                  </a:cubicBezTo>
                  <a:cubicBezTo>
                    <a:pt x="10012" y="1379"/>
                    <a:pt x="10192" y="1949"/>
                    <a:pt x="9712" y="3148"/>
                  </a:cubicBezTo>
                  <a:cubicBezTo>
                    <a:pt x="9113" y="4646"/>
                    <a:pt x="7824" y="4916"/>
                    <a:pt x="6955" y="6085"/>
                  </a:cubicBezTo>
                  <a:cubicBezTo>
                    <a:pt x="6475" y="6745"/>
                    <a:pt x="6625" y="7764"/>
                    <a:pt x="6055" y="8363"/>
                  </a:cubicBezTo>
                  <a:cubicBezTo>
                    <a:pt x="5546" y="8903"/>
                    <a:pt x="4677" y="8753"/>
                    <a:pt x="4227" y="9442"/>
                  </a:cubicBezTo>
                  <a:cubicBezTo>
                    <a:pt x="3837" y="10042"/>
                    <a:pt x="4197" y="10521"/>
                    <a:pt x="3508" y="11091"/>
                  </a:cubicBezTo>
                  <a:cubicBezTo>
                    <a:pt x="3118" y="11421"/>
                    <a:pt x="2399" y="11600"/>
                    <a:pt x="1919" y="12020"/>
                  </a:cubicBezTo>
                  <a:cubicBezTo>
                    <a:pt x="1" y="13639"/>
                    <a:pt x="600" y="14148"/>
                    <a:pt x="2788" y="15077"/>
                  </a:cubicBezTo>
                  <a:cubicBezTo>
                    <a:pt x="4234" y="15700"/>
                    <a:pt x="5412" y="16356"/>
                    <a:pt x="6622" y="16356"/>
                  </a:cubicBezTo>
                  <a:cubicBezTo>
                    <a:pt x="7393" y="16356"/>
                    <a:pt x="8178" y="16089"/>
                    <a:pt x="9053" y="15377"/>
                  </a:cubicBezTo>
                  <a:cubicBezTo>
                    <a:pt x="10581" y="14148"/>
                    <a:pt x="11061" y="11750"/>
                    <a:pt x="12620" y="10671"/>
                  </a:cubicBezTo>
                  <a:cubicBezTo>
                    <a:pt x="13129" y="10312"/>
                    <a:pt x="14328" y="10521"/>
                    <a:pt x="14748" y="10192"/>
                  </a:cubicBezTo>
                  <a:cubicBezTo>
                    <a:pt x="15197" y="9802"/>
                    <a:pt x="15197" y="8603"/>
                    <a:pt x="15407" y="8064"/>
                  </a:cubicBezTo>
                  <a:lnTo>
                    <a:pt x="134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15"/>
            <p:cNvSpPr/>
            <p:nvPr/>
          </p:nvSpPr>
          <p:spPr>
            <a:xfrm>
              <a:off x="6988215" y="1928175"/>
              <a:ext cx="503785" cy="835965"/>
            </a:xfrm>
            <a:custGeom>
              <a:avLst/>
              <a:gdLst/>
              <a:ahLst/>
              <a:cxnLst/>
              <a:rect l="l" t="t" r="r" b="b"/>
              <a:pathLst>
                <a:path w="24070" h="39941" extrusionOk="0">
                  <a:moveTo>
                    <a:pt x="11011" y="1"/>
                  </a:moveTo>
                  <a:cubicBezTo>
                    <a:pt x="4517" y="1"/>
                    <a:pt x="596" y="3685"/>
                    <a:pt x="570" y="3762"/>
                  </a:cubicBezTo>
                  <a:cubicBezTo>
                    <a:pt x="0" y="5890"/>
                    <a:pt x="600" y="8318"/>
                    <a:pt x="1529" y="10206"/>
                  </a:cubicBezTo>
                  <a:cubicBezTo>
                    <a:pt x="2758" y="12754"/>
                    <a:pt x="3867" y="15452"/>
                    <a:pt x="4766" y="18120"/>
                  </a:cubicBezTo>
                  <a:cubicBezTo>
                    <a:pt x="5366" y="19888"/>
                    <a:pt x="5456" y="21777"/>
                    <a:pt x="5965" y="23455"/>
                  </a:cubicBezTo>
                  <a:cubicBezTo>
                    <a:pt x="6175" y="24055"/>
                    <a:pt x="6445" y="23905"/>
                    <a:pt x="6265" y="24744"/>
                  </a:cubicBezTo>
                  <a:cubicBezTo>
                    <a:pt x="6115" y="25343"/>
                    <a:pt x="5755" y="25493"/>
                    <a:pt x="5905" y="26123"/>
                  </a:cubicBezTo>
                  <a:cubicBezTo>
                    <a:pt x="5995" y="26572"/>
                    <a:pt x="6595" y="26992"/>
                    <a:pt x="6684" y="27562"/>
                  </a:cubicBezTo>
                  <a:cubicBezTo>
                    <a:pt x="6804" y="28461"/>
                    <a:pt x="6325" y="29450"/>
                    <a:pt x="6115" y="30319"/>
                  </a:cubicBezTo>
                  <a:cubicBezTo>
                    <a:pt x="5785" y="31548"/>
                    <a:pt x="4856" y="37273"/>
                    <a:pt x="4826" y="38442"/>
                  </a:cubicBezTo>
                  <a:cubicBezTo>
                    <a:pt x="6113" y="38329"/>
                    <a:pt x="7393" y="38281"/>
                    <a:pt x="8641" y="38281"/>
                  </a:cubicBezTo>
                  <a:cubicBezTo>
                    <a:pt x="15674" y="38281"/>
                    <a:pt x="21719" y="39814"/>
                    <a:pt x="22661" y="39941"/>
                  </a:cubicBezTo>
                  <a:cubicBezTo>
                    <a:pt x="23320" y="39102"/>
                    <a:pt x="23200" y="35415"/>
                    <a:pt x="23440" y="34426"/>
                  </a:cubicBezTo>
                  <a:cubicBezTo>
                    <a:pt x="24070" y="31878"/>
                    <a:pt x="23200" y="28880"/>
                    <a:pt x="23140" y="26213"/>
                  </a:cubicBezTo>
                  <a:cubicBezTo>
                    <a:pt x="23020" y="19708"/>
                    <a:pt x="21522" y="11975"/>
                    <a:pt x="19453" y="5590"/>
                  </a:cubicBezTo>
                  <a:cubicBezTo>
                    <a:pt x="18195" y="1754"/>
                    <a:pt x="18045" y="1034"/>
                    <a:pt x="14328" y="315"/>
                  </a:cubicBezTo>
                  <a:cubicBezTo>
                    <a:pt x="13160" y="95"/>
                    <a:pt x="12052" y="1"/>
                    <a:pt x="110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15"/>
            <p:cNvSpPr/>
            <p:nvPr/>
          </p:nvSpPr>
          <p:spPr>
            <a:xfrm>
              <a:off x="7102388" y="1845041"/>
              <a:ext cx="129892" cy="159445"/>
            </a:xfrm>
            <a:custGeom>
              <a:avLst/>
              <a:gdLst/>
              <a:ahLst/>
              <a:cxnLst/>
              <a:rect l="l" t="t" r="r" b="b"/>
              <a:pathLst>
                <a:path w="6206" h="7618" extrusionOk="0">
                  <a:moveTo>
                    <a:pt x="4287" y="1"/>
                  </a:moveTo>
                  <a:lnTo>
                    <a:pt x="1" y="2279"/>
                  </a:lnTo>
                  <a:cubicBezTo>
                    <a:pt x="600" y="3658"/>
                    <a:pt x="480" y="5726"/>
                    <a:pt x="1140" y="6955"/>
                  </a:cubicBezTo>
                  <a:cubicBezTo>
                    <a:pt x="1392" y="7444"/>
                    <a:pt x="1842" y="7618"/>
                    <a:pt x="2330" y="7618"/>
                  </a:cubicBezTo>
                  <a:cubicBezTo>
                    <a:pt x="2829" y="7618"/>
                    <a:pt x="3368" y="7436"/>
                    <a:pt x="3777" y="7224"/>
                  </a:cubicBezTo>
                  <a:cubicBezTo>
                    <a:pt x="6205" y="5906"/>
                    <a:pt x="4766" y="2399"/>
                    <a:pt x="4287" y="1"/>
                  </a:cubicBezTo>
                  <a:close/>
                </a:path>
              </a:pathLst>
            </a:custGeom>
            <a:solidFill>
              <a:srgbClr val="FF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15"/>
            <p:cNvSpPr/>
            <p:nvPr/>
          </p:nvSpPr>
          <p:spPr>
            <a:xfrm>
              <a:off x="6975218" y="1611191"/>
              <a:ext cx="241909" cy="330234"/>
            </a:xfrm>
            <a:custGeom>
              <a:avLst/>
              <a:gdLst/>
              <a:ahLst/>
              <a:cxnLst/>
              <a:rect l="l" t="t" r="r" b="b"/>
              <a:pathLst>
                <a:path w="11558" h="15778" extrusionOk="0">
                  <a:moveTo>
                    <a:pt x="6011" y="1"/>
                  </a:moveTo>
                  <a:cubicBezTo>
                    <a:pt x="3051" y="1"/>
                    <a:pt x="1" y="2222"/>
                    <a:pt x="112" y="5389"/>
                  </a:cubicBezTo>
                  <a:cubicBezTo>
                    <a:pt x="262" y="9435"/>
                    <a:pt x="202" y="15340"/>
                    <a:pt x="5417" y="15760"/>
                  </a:cubicBezTo>
                  <a:cubicBezTo>
                    <a:pt x="5557" y="15771"/>
                    <a:pt x="5694" y="15777"/>
                    <a:pt x="5828" y="15777"/>
                  </a:cubicBezTo>
                  <a:cubicBezTo>
                    <a:pt x="10179" y="15777"/>
                    <a:pt x="11557" y="9775"/>
                    <a:pt x="11412" y="6228"/>
                  </a:cubicBezTo>
                  <a:cubicBezTo>
                    <a:pt x="11228" y="1773"/>
                    <a:pt x="8656" y="1"/>
                    <a:pt x="6011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15"/>
            <p:cNvSpPr/>
            <p:nvPr/>
          </p:nvSpPr>
          <p:spPr>
            <a:xfrm>
              <a:off x="7195862" y="1768961"/>
              <a:ext cx="48139" cy="66913"/>
            </a:xfrm>
            <a:custGeom>
              <a:avLst/>
              <a:gdLst/>
              <a:ahLst/>
              <a:cxnLst/>
              <a:rect l="l" t="t" r="r" b="b"/>
              <a:pathLst>
                <a:path w="2300" h="3197" extrusionOk="0">
                  <a:moveTo>
                    <a:pt x="1393" y="1"/>
                  </a:moveTo>
                  <a:cubicBezTo>
                    <a:pt x="1024" y="1"/>
                    <a:pt x="619" y="261"/>
                    <a:pt x="360" y="818"/>
                  </a:cubicBezTo>
                  <a:lnTo>
                    <a:pt x="1" y="3126"/>
                  </a:lnTo>
                  <a:cubicBezTo>
                    <a:pt x="123" y="3174"/>
                    <a:pt x="248" y="3196"/>
                    <a:pt x="373" y="3196"/>
                  </a:cubicBezTo>
                  <a:cubicBezTo>
                    <a:pt x="1262" y="3196"/>
                    <a:pt x="2170" y="2082"/>
                    <a:pt x="2249" y="1268"/>
                  </a:cubicBezTo>
                  <a:cubicBezTo>
                    <a:pt x="2300" y="451"/>
                    <a:pt x="1877" y="1"/>
                    <a:pt x="1393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15"/>
            <p:cNvSpPr/>
            <p:nvPr/>
          </p:nvSpPr>
          <p:spPr>
            <a:xfrm>
              <a:off x="6947988" y="1778003"/>
              <a:ext cx="52158" cy="64925"/>
            </a:xfrm>
            <a:custGeom>
              <a:avLst/>
              <a:gdLst/>
              <a:ahLst/>
              <a:cxnLst/>
              <a:rect l="l" t="t" r="r" b="b"/>
              <a:pathLst>
                <a:path w="2492" h="3102" extrusionOk="0">
                  <a:moveTo>
                    <a:pt x="932" y="0"/>
                  </a:moveTo>
                  <a:cubicBezTo>
                    <a:pt x="423" y="0"/>
                    <a:pt x="1" y="473"/>
                    <a:pt x="124" y="1315"/>
                  </a:cubicBezTo>
                  <a:cubicBezTo>
                    <a:pt x="251" y="2101"/>
                    <a:pt x="1170" y="3101"/>
                    <a:pt x="2031" y="3101"/>
                  </a:cubicBezTo>
                  <a:cubicBezTo>
                    <a:pt x="2188" y="3101"/>
                    <a:pt x="2344" y="3068"/>
                    <a:pt x="2492" y="2994"/>
                  </a:cubicBezTo>
                  <a:lnTo>
                    <a:pt x="1982" y="746"/>
                  </a:lnTo>
                  <a:cubicBezTo>
                    <a:pt x="1697" y="237"/>
                    <a:pt x="1293" y="0"/>
                    <a:pt x="932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15"/>
            <p:cNvSpPr/>
            <p:nvPr/>
          </p:nvSpPr>
          <p:spPr>
            <a:xfrm>
              <a:off x="7030640" y="1807242"/>
              <a:ext cx="31625" cy="44393"/>
            </a:xfrm>
            <a:custGeom>
              <a:avLst/>
              <a:gdLst/>
              <a:ahLst/>
              <a:cxnLst/>
              <a:rect l="l" t="t" r="r" b="b"/>
              <a:pathLst>
                <a:path w="1511" h="2121" extrusionOk="0">
                  <a:moveTo>
                    <a:pt x="1046" y="1"/>
                  </a:moveTo>
                  <a:cubicBezTo>
                    <a:pt x="1001" y="1"/>
                    <a:pt x="956" y="23"/>
                    <a:pt x="941" y="68"/>
                  </a:cubicBezTo>
                  <a:cubicBezTo>
                    <a:pt x="821" y="338"/>
                    <a:pt x="821" y="638"/>
                    <a:pt x="701" y="907"/>
                  </a:cubicBezTo>
                  <a:cubicBezTo>
                    <a:pt x="581" y="1207"/>
                    <a:pt x="341" y="1387"/>
                    <a:pt x="161" y="1627"/>
                  </a:cubicBezTo>
                  <a:cubicBezTo>
                    <a:pt x="1" y="1814"/>
                    <a:pt x="127" y="2121"/>
                    <a:pt x="369" y="2121"/>
                  </a:cubicBezTo>
                  <a:cubicBezTo>
                    <a:pt x="398" y="2121"/>
                    <a:pt x="429" y="2116"/>
                    <a:pt x="461" y="2106"/>
                  </a:cubicBezTo>
                  <a:cubicBezTo>
                    <a:pt x="1210" y="1867"/>
                    <a:pt x="1510" y="698"/>
                    <a:pt x="1150" y="68"/>
                  </a:cubicBezTo>
                  <a:cubicBezTo>
                    <a:pt x="1136" y="23"/>
                    <a:pt x="1091" y="1"/>
                    <a:pt x="10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15"/>
            <p:cNvSpPr/>
            <p:nvPr/>
          </p:nvSpPr>
          <p:spPr>
            <a:xfrm>
              <a:off x="7089851" y="1775114"/>
              <a:ext cx="45334" cy="21014"/>
            </a:xfrm>
            <a:custGeom>
              <a:avLst/>
              <a:gdLst/>
              <a:ahLst/>
              <a:cxnLst/>
              <a:rect l="l" t="t" r="r" b="b"/>
              <a:pathLst>
                <a:path w="2166" h="1004" extrusionOk="0">
                  <a:moveTo>
                    <a:pt x="1961" y="1"/>
                  </a:moveTo>
                  <a:cubicBezTo>
                    <a:pt x="1925" y="1"/>
                    <a:pt x="1889" y="14"/>
                    <a:pt x="1858" y="44"/>
                  </a:cubicBezTo>
                  <a:cubicBezTo>
                    <a:pt x="1619" y="284"/>
                    <a:pt x="1349" y="524"/>
                    <a:pt x="1019" y="614"/>
                  </a:cubicBezTo>
                  <a:cubicBezTo>
                    <a:pt x="932" y="643"/>
                    <a:pt x="855" y="656"/>
                    <a:pt x="788" y="656"/>
                  </a:cubicBezTo>
                  <a:cubicBezTo>
                    <a:pt x="508" y="656"/>
                    <a:pt x="373" y="430"/>
                    <a:pt x="180" y="164"/>
                  </a:cubicBezTo>
                  <a:cubicBezTo>
                    <a:pt x="167" y="152"/>
                    <a:pt x="145" y="145"/>
                    <a:pt x="120" y="145"/>
                  </a:cubicBezTo>
                  <a:cubicBezTo>
                    <a:pt x="86" y="145"/>
                    <a:pt x="48" y="159"/>
                    <a:pt x="30" y="194"/>
                  </a:cubicBezTo>
                  <a:cubicBezTo>
                    <a:pt x="0" y="674"/>
                    <a:pt x="420" y="1004"/>
                    <a:pt x="869" y="1004"/>
                  </a:cubicBezTo>
                  <a:cubicBezTo>
                    <a:pt x="1379" y="1004"/>
                    <a:pt x="1888" y="644"/>
                    <a:pt x="2098" y="224"/>
                  </a:cubicBezTo>
                  <a:cubicBezTo>
                    <a:pt x="2165" y="113"/>
                    <a:pt x="2066" y="1"/>
                    <a:pt x="1961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15"/>
            <p:cNvSpPr/>
            <p:nvPr/>
          </p:nvSpPr>
          <p:spPr>
            <a:xfrm>
              <a:off x="7000124" y="1782545"/>
              <a:ext cx="39809" cy="23149"/>
            </a:xfrm>
            <a:custGeom>
              <a:avLst/>
              <a:gdLst/>
              <a:ahLst/>
              <a:cxnLst/>
              <a:rect l="l" t="t" r="r" b="b"/>
              <a:pathLst>
                <a:path w="1902" h="1106" extrusionOk="0">
                  <a:moveTo>
                    <a:pt x="1754" y="0"/>
                  </a:moveTo>
                  <a:cubicBezTo>
                    <a:pt x="1720" y="0"/>
                    <a:pt x="1684" y="15"/>
                    <a:pt x="1649" y="49"/>
                  </a:cubicBezTo>
                  <a:cubicBezTo>
                    <a:pt x="1440" y="259"/>
                    <a:pt x="1200" y="499"/>
                    <a:pt x="960" y="679"/>
                  </a:cubicBezTo>
                  <a:cubicBezTo>
                    <a:pt x="852" y="740"/>
                    <a:pt x="762" y="766"/>
                    <a:pt x="683" y="766"/>
                  </a:cubicBezTo>
                  <a:cubicBezTo>
                    <a:pt x="455" y="766"/>
                    <a:pt x="321" y="549"/>
                    <a:pt x="121" y="349"/>
                  </a:cubicBezTo>
                  <a:cubicBezTo>
                    <a:pt x="113" y="341"/>
                    <a:pt x="100" y="337"/>
                    <a:pt x="87" y="337"/>
                  </a:cubicBezTo>
                  <a:cubicBezTo>
                    <a:pt x="49" y="337"/>
                    <a:pt x="1" y="365"/>
                    <a:pt x="1" y="409"/>
                  </a:cubicBezTo>
                  <a:cubicBezTo>
                    <a:pt x="1" y="795"/>
                    <a:pt x="331" y="1105"/>
                    <a:pt x="711" y="1105"/>
                  </a:cubicBezTo>
                  <a:cubicBezTo>
                    <a:pt x="744" y="1105"/>
                    <a:pt x="777" y="1103"/>
                    <a:pt x="810" y="1098"/>
                  </a:cubicBezTo>
                  <a:cubicBezTo>
                    <a:pt x="1260" y="1008"/>
                    <a:pt x="1679" y="619"/>
                    <a:pt x="1859" y="199"/>
                  </a:cubicBezTo>
                  <a:cubicBezTo>
                    <a:pt x="1902" y="92"/>
                    <a:pt x="1838" y="0"/>
                    <a:pt x="1754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15"/>
            <p:cNvSpPr/>
            <p:nvPr/>
          </p:nvSpPr>
          <p:spPr>
            <a:xfrm>
              <a:off x="7054438" y="1870220"/>
              <a:ext cx="59399" cy="28632"/>
            </a:xfrm>
            <a:custGeom>
              <a:avLst/>
              <a:gdLst/>
              <a:ahLst/>
              <a:cxnLst/>
              <a:rect l="l" t="t" r="r" b="b"/>
              <a:pathLst>
                <a:path w="2838" h="1368" extrusionOk="0">
                  <a:moveTo>
                    <a:pt x="2627" y="0"/>
                  </a:moveTo>
                  <a:cubicBezTo>
                    <a:pt x="2585" y="0"/>
                    <a:pt x="2541" y="17"/>
                    <a:pt x="2501" y="57"/>
                  </a:cubicBezTo>
                  <a:cubicBezTo>
                    <a:pt x="2051" y="531"/>
                    <a:pt x="1412" y="1043"/>
                    <a:pt x="735" y="1043"/>
                  </a:cubicBezTo>
                  <a:cubicBezTo>
                    <a:pt x="556" y="1043"/>
                    <a:pt x="375" y="1007"/>
                    <a:pt x="193" y="926"/>
                  </a:cubicBezTo>
                  <a:cubicBezTo>
                    <a:pt x="177" y="918"/>
                    <a:pt x="161" y="914"/>
                    <a:pt x="146" y="914"/>
                  </a:cubicBezTo>
                  <a:cubicBezTo>
                    <a:pt x="53" y="914"/>
                    <a:pt x="0" y="1058"/>
                    <a:pt x="103" y="1136"/>
                  </a:cubicBezTo>
                  <a:cubicBezTo>
                    <a:pt x="329" y="1297"/>
                    <a:pt x="596" y="1367"/>
                    <a:pt x="874" y="1367"/>
                  </a:cubicBezTo>
                  <a:cubicBezTo>
                    <a:pt x="1629" y="1367"/>
                    <a:pt x="2464" y="850"/>
                    <a:pt x="2771" y="236"/>
                  </a:cubicBezTo>
                  <a:cubicBezTo>
                    <a:pt x="2837" y="126"/>
                    <a:pt x="2742" y="0"/>
                    <a:pt x="2627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15"/>
            <p:cNvSpPr/>
            <p:nvPr/>
          </p:nvSpPr>
          <p:spPr>
            <a:xfrm>
              <a:off x="7083970" y="1728231"/>
              <a:ext cx="54397" cy="17225"/>
            </a:xfrm>
            <a:custGeom>
              <a:avLst/>
              <a:gdLst/>
              <a:ahLst/>
              <a:cxnLst/>
              <a:rect l="l" t="t" r="r" b="b"/>
              <a:pathLst>
                <a:path w="2599" h="823" extrusionOk="0">
                  <a:moveTo>
                    <a:pt x="1630" y="1"/>
                  </a:moveTo>
                  <a:cubicBezTo>
                    <a:pt x="1142" y="1"/>
                    <a:pt x="596" y="229"/>
                    <a:pt x="221" y="426"/>
                  </a:cubicBezTo>
                  <a:cubicBezTo>
                    <a:pt x="1" y="536"/>
                    <a:pt x="134" y="823"/>
                    <a:pt x="343" y="823"/>
                  </a:cubicBezTo>
                  <a:cubicBezTo>
                    <a:pt x="362" y="823"/>
                    <a:pt x="381" y="821"/>
                    <a:pt x="401" y="816"/>
                  </a:cubicBezTo>
                  <a:cubicBezTo>
                    <a:pt x="671" y="756"/>
                    <a:pt x="940" y="636"/>
                    <a:pt x="1240" y="576"/>
                  </a:cubicBezTo>
                  <a:cubicBezTo>
                    <a:pt x="1342" y="550"/>
                    <a:pt x="1437" y="539"/>
                    <a:pt x="1528" y="539"/>
                  </a:cubicBezTo>
                  <a:cubicBezTo>
                    <a:pt x="1758" y="539"/>
                    <a:pt x="1963" y="610"/>
                    <a:pt x="2199" y="696"/>
                  </a:cubicBezTo>
                  <a:cubicBezTo>
                    <a:pt x="2223" y="704"/>
                    <a:pt x="2249" y="708"/>
                    <a:pt x="2274" y="708"/>
                  </a:cubicBezTo>
                  <a:cubicBezTo>
                    <a:pt x="2437" y="708"/>
                    <a:pt x="2599" y="552"/>
                    <a:pt x="2469" y="396"/>
                  </a:cubicBezTo>
                  <a:cubicBezTo>
                    <a:pt x="2263" y="106"/>
                    <a:pt x="1960" y="1"/>
                    <a:pt x="1630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15"/>
            <p:cNvSpPr/>
            <p:nvPr/>
          </p:nvSpPr>
          <p:spPr>
            <a:xfrm>
              <a:off x="6999266" y="1745708"/>
              <a:ext cx="39788" cy="15174"/>
            </a:xfrm>
            <a:custGeom>
              <a:avLst/>
              <a:gdLst/>
              <a:ahLst/>
              <a:cxnLst/>
              <a:rect l="l" t="t" r="r" b="b"/>
              <a:pathLst>
                <a:path w="1901" h="725" extrusionOk="0">
                  <a:moveTo>
                    <a:pt x="963" y="1"/>
                  </a:moveTo>
                  <a:cubicBezTo>
                    <a:pt x="556" y="1"/>
                    <a:pt x="155" y="164"/>
                    <a:pt x="42" y="520"/>
                  </a:cubicBezTo>
                  <a:cubicBezTo>
                    <a:pt x="1" y="644"/>
                    <a:pt x="101" y="725"/>
                    <a:pt x="206" y="725"/>
                  </a:cubicBezTo>
                  <a:cubicBezTo>
                    <a:pt x="254" y="725"/>
                    <a:pt x="304" y="708"/>
                    <a:pt x="341" y="670"/>
                  </a:cubicBezTo>
                  <a:cubicBezTo>
                    <a:pt x="500" y="523"/>
                    <a:pt x="667" y="478"/>
                    <a:pt x="840" y="478"/>
                  </a:cubicBezTo>
                  <a:cubicBezTo>
                    <a:pt x="1103" y="478"/>
                    <a:pt x="1379" y="582"/>
                    <a:pt x="1656" y="582"/>
                  </a:cubicBezTo>
                  <a:cubicBezTo>
                    <a:pt x="1677" y="582"/>
                    <a:pt x="1699" y="582"/>
                    <a:pt x="1720" y="580"/>
                  </a:cubicBezTo>
                  <a:cubicBezTo>
                    <a:pt x="1810" y="580"/>
                    <a:pt x="1900" y="460"/>
                    <a:pt x="1840" y="340"/>
                  </a:cubicBezTo>
                  <a:cubicBezTo>
                    <a:pt x="1661" y="120"/>
                    <a:pt x="1310" y="1"/>
                    <a:pt x="963" y="1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15"/>
            <p:cNvSpPr/>
            <p:nvPr/>
          </p:nvSpPr>
          <p:spPr>
            <a:xfrm>
              <a:off x="6815061" y="2224565"/>
              <a:ext cx="461130" cy="377724"/>
            </a:xfrm>
            <a:custGeom>
              <a:avLst/>
              <a:gdLst/>
              <a:ahLst/>
              <a:cxnLst/>
              <a:rect l="l" t="t" r="r" b="b"/>
              <a:pathLst>
                <a:path w="22032" h="18047" extrusionOk="0">
                  <a:moveTo>
                    <a:pt x="21005" y="1"/>
                  </a:moveTo>
                  <a:cubicBezTo>
                    <a:pt x="20410" y="1"/>
                    <a:pt x="19708" y="222"/>
                    <a:pt x="19394" y="362"/>
                  </a:cubicBezTo>
                  <a:cubicBezTo>
                    <a:pt x="17895" y="991"/>
                    <a:pt x="16696" y="2250"/>
                    <a:pt x="15707" y="3479"/>
                  </a:cubicBezTo>
                  <a:cubicBezTo>
                    <a:pt x="12050" y="8035"/>
                    <a:pt x="10911" y="7406"/>
                    <a:pt x="7764" y="8155"/>
                  </a:cubicBezTo>
                  <a:cubicBezTo>
                    <a:pt x="4646" y="8904"/>
                    <a:pt x="1919" y="9804"/>
                    <a:pt x="960" y="11842"/>
                  </a:cubicBezTo>
                  <a:cubicBezTo>
                    <a:pt x="270" y="13281"/>
                    <a:pt x="0" y="15289"/>
                    <a:pt x="1019" y="18047"/>
                  </a:cubicBezTo>
                  <a:lnTo>
                    <a:pt x="19903" y="5877"/>
                  </a:lnTo>
                  <a:cubicBezTo>
                    <a:pt x="19903" y="5847"/>
                    <a:pt x="19873" y="5817"/>
                    <a:pt x="19873" y="5817"/>
                  </a:cubicBezTo>
                  <a:cubicBezTo>
                    <a:pt x="19304" y="5128"/>
                    <a:pt x="19574" y="4019"/>
                    <a:pt x="19963" y="3329"/>
                  </a:cubicBezTo>
                  <a:cubicBezTo>
                    <a:pt x="20443" y="2490"/>
                    <a:pt x="21462" y="2100"/>
                    <a:pt x="21882" y="1201"/>
                  </a:cubicBezTo>
                  <a:cubicBezTo>
                    <a:pt x="21971" y="991"/>
                    <a:pt x="22031" y="691"/>
                    <a:pt x="21941" y="452"/>
                  </a:cubicBezTo>
                  <a:cubicBezTo>
                    <a:pt x="21804" y="114"/>
                    <a:pt x="21432" y="1"/>
                    <a:pt x="21005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15"/>
            <p:cNvSpPr/>
            <p:nvPr/>
          </p:nvSpPr>
          <p:spPr>
            <a:xfrm>
              <a:off x="6836389" y="2347571"/>
              <a:ext cx="489364" cy="396498"/>
            </a:xfrm>
            <a:custGeom>
              <a:avLst/>
              <a:gdLst/>
              <a:ahLst/>
              <a:cxnLst/>
              <a:rect l="l" t="t" r="r" b="b"/>
              <a:pathLst>
                <a:path w="23381" h="18944" extrusionOk="0">
                  <a:moveTo>
                    <a:pt x="18884" y="0"/>
                  </a:moveTo>
                  <a:lnTo>
                    <a:pt x="0" y="12170"/>
                  </a:lnTo>
                  <a:cubicBezTo>
                    <a:pt x="390" y="13279"/>
                    <a:pt x="990" y="14478"/>
                    <a:pt x="1889" y="15856"/>
                  </a:cubicBezTo>
                  <a:cubicBezTo>
                    <a:pt x="2638" y="16995"/>
                    <a:pt x="3358" y="18045"/>
                    <a:pt x="4107" y="18944"/>
                  </a:cubicBezTo>
                  <a:lnTo>
                    <a:pt x="21312" y="7853"/>
                  </a:lnTo>
                  <a:cubicBezTo>
                    <a:pt x="20683" y="7464"/>
                    <a:pt x="20233" y="6834"/>
                    <a:pt x="20053" y="6055"/>
                  </a:cubicBezTo>
                  <a:cubicBezTo>
                    <a:pt x="21492" y="5126"/>
                    <a:pt x="23380" y="3837"/>
                    <a:pt x="23380" y="3837"/>
                  </a:cubicBezTo>
                  <a:lnTo>
                    <a:pt x="21522" y="959"/>
                  </a:lnTo>
                  <a:cubicBezTo>
                    <a:pt x="21522" y="959"/>
                    <a:pt x="19574" y="689"/>
                    <a:pt x="1888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15"/>
            <p:cNvSpPr/>
            <p:nvPr/>
          </p:nvSpPr>
          <p:spPr>
            <a:xfrm>
              <a:off x="6922327" y="2511934"/>
              <a:ext cx="460502" cy="296390"/>
            </a:xfrm>
            <a:custGeom>
              <a:avLst/>
              <a:gdLst/>
              <a:ahLst/>
              <a:cxnLst/>
              <a:rect l="l" t="t" r="r" b="b"/>
              <a:pathLst>
                <a:path w="22002" h="14161" extrusionOk="0">
                  <a:moveTo>
                    <a:pt x="17206" y="0"/>
                  </a:moveTo>
                  <a:lnTo>
                    <a:pt x="1" y="11091"/>
                  </a:lnTo>
                  <a:cubicBezTo>
                    <a:pt x="1617" y="13000"/>
                    <a:pt x="3232" y="14160"/>
                    <a:pt x="4940" y="14160"/>
                  </a:cubicBezTo>
                  <a:cubicBezTo>
                    <a:pt x="5672" y="14160"/>
                    <a:pt x="6421" y="13947"/>
                    <a:pt x="7195" y="13489"/>
                  </a:cubicBezTo>
                  <a:cubicBezTo>
                    <a:pt x="10642" y="11480"/>
                    <a:pt x="12260" y="7404"/>
                    <a:pt x="12800" y="6565"/>
                  </a:cubicBezTo>
                  <a:cubicBezTo>
                    <a:pt x="13369" y="5635"/>
                    <a:pt x="14478" y="4976"/>
                    <a:pt x="15438" y="4526"/>
                  </a:cubicBezTo>
                  <a:cubicBezTo>
                    <a:pt x="17086" y="3777"/>
                    <a:pt x="19124" y="4077"/>
                    <a:pt x="20503" y="2758"/>
                  </a:cubicBezTo>
                  <a:cubicBezTo>
                    <a:pt x="21043" y="2248"/>
                    <a:pt x="22002" y="989"/>
                    <a:pt x="21403" y="270"/>
                  </a:cubicBezTo>
                  <a:cubicBezTo>
                    <a:pt x="21262" y="87"/>
                    <a:pt x="21068" y="30"/>
                    <a:pt x="20865" y="30"/>
                  </a:cubicBezTo>
                  <a:cubicBezTo>
                    <a:pt x="20635" y="30"/>
                    <a:pt x="20394" y="102"/>
                    <a:pt x="20204" y="150"/>
                  </a:cubicBezTo>
                  <a:cubicBezTo>
                    <a:pt x="19664" y="300"/>
                    <a:pt x="19154" y="420"/>
                    <a:pt x="18585" y="420"/>
                  </a:cubicBezTo>
                  <a:cubicBezTo>
                    <a:pt x="18075" y="390"/>
                    <a:pt x="17596" y="270"/>
                    <a:pt x="17206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15"/>
            <p:cNvSpPr/>
            <p:nvPr/>
          </p:nvSpPr>
          <p:spPr>
            <a:xfrm>
              <a:off x="6836855" y="2348062"/>
              <a:ext cx="489364" cy="396498"/>
            </a:xfrm>
            <a:custGeom>
              <a:avLst/>
              <a:gdLst/>
              <a:ahLst/>
              <a:cxnLst/>
              <a:rect l="l" t="t" r="r" b="b"/>
              <a:pathLst>
                <a:path w="23381" h="18944" extrusionOk="0">
                  <a:moveTo>
                    <a:pt x="18884" y="0"/>
                  </a:moveTo>
                  <a:lnTo>
                    <a:pt x="0" y="12170"/>
                  </a:lnTo>
                  <a:cubicBezTo>
                    <a:pt x="390" y="13279"/>
                    <a:pt x="990" y="14478"/>
                    <a:pt x="1889" y="15856"/>
                  </a:cubicBezTo>
                  <a:cubicBezTo>
                    <a:pt x="2638" y="16995"/>
                    <a:pt x="3358" y="18045"/>
                    <a:pt x="4107" y="18944"/>
                  </a:cubicBezTo>
                  <a:lnTo>
                    <a:pt x="21312" y="7853"/>
                  </a:lnTo>
                  <a:cubicBezTo>
                    <a:pt x="20683" y="7464"/>
                    <a:pt x="20233" y="6834"/>
                    <a:pt x="20053" y="6055"/>
                  </a:cubicBezTo>
                  <a:cubicBezTo>
                    <a:pt x="21492" y="5126"/>
                    <a:pt x="23380" y="3837"/>
                    <a:pt x="23380" y="3837"/>
                  </a:cubicBezTo>
                  <a:lnTo>
                    <a:pt x="21522" y="959"/>
                  </a:lnTo>
                  <a:cubicBezTo>
                    <a:pt x="21522" y="959"/>
                    <a:pt x="19574" y="689"/>
                    <a:pt x="18884" y="0"/>
                  </a:cubicBez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FC452">
                    <a:alpha val="8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15"/>
            <p:cNvSpPr/>
            <p:nvPr/>
          </p:nvSpPr>
          <p:spPr>
            <a:xfrm>
              <a:off x="7048431" y="2744592"/>
              <a:ext cx="30139" cy="26560"/>
            </a:xfrm>
            <a:custGeom>
              <a:avLst/>
              <a:gdLst/>
              <a:ahLst/>
              <a:cxnLst/>
              <a:rect l="l" t="t" r="r" b="b"/>
              <a:pathLst>
                <a:path w="1440" h="1269" extrusionOk="0">
                  <a:moveTo>
                    <a:pt x="712" y="0"/>
                  </a:moveTo>
                  <a:cubicBezTo>
                    <a:pt x="615" y="0"/>
                    <a:pt x="517" y="21"/>
                    <a:pt x="420" y="65"/>
                  </a:cubicBezTo>
                  <a:cubicBezTo>
                    <a:pt x="121" y="245"/>
                    <a:pt x="1" y="604"/>
                    <a:pt x="151" y="934"/>
                  </a:cubicBezTo>
                  <a:cubicBezTo>
                    <a:pt x="278" y="1146"/>
                    <a:pt x="510" y="1268"/>
                    <a:pt x="742" y="1268"/>
                  </a:cubicBezTo>
                  <a:cubicBezTo>
                    <a:pt x="837" y="1268"/>
                    <a:pt x="932" y="1247"/>
                    <a:pt x="1020" y="1204"/>
                  </a:cubicBezTo>
                  <a:cubicBezTo>
                    <a:pt x="1320" y="1024"/>
                    <a:pt x="1440" y="634"/>
                    <a:pt x="1290" y="334"/>
                  </a:cubicBezTo>
                  <a:cubicBezTo>
                    <a:pt x="1162" y="122"/>
                    <a:pt x="945" y="0"/>
                    <a:pt x="7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15"/>
            <p:cNvSpPr/>
            <p:nvPr/>
          </p:nvSpPr>
          <p:spPr>
            <a:xfrm>
              <a:off x="7045919" y="2742143"/>
              <a:ext cx="35790" cy="31269"/>
            </a:xfrm>
            <a:custGeom>
              <a:avLst/>
              <a:gdLst/>
              <a:ahLst/>
              <a:cxnLst/>
              <a:rect l="l" t="t" r="r" b="b"/>
              <a:pathLst>
                <a:path w="1710" h="1494" extrusionOk="0">
                  <a:moveTo>
                    <a:pt x="830" y="222"/>
                  </a:moveTo>
                  <a:cubicBezTo>
                    <a:pt x="886" y="222"/>
                    <a:pt x="940" y="229"/>
                    <a:pt x="990" y="242"/>
                  </a:cubicBezTo>
                  <a:cubicBezTo>
                    <a:pt x="1140" y="302"/>
                    <a:pt x="1230" y="391"/>
                    <a:pt x="1320" y="511"/>
                  </a:cubicBezTo>
                  <a:cubicBezTo>
                    <a:pt x="1320" y="511"/>
                    <a:pt x="1320" y="541"/>
                    <a:pt x="1320" y="541"/>
                  </a:cubicBezTo>
                  <a:cubicBezTo>
                    <a:pt x="1440" y="781"/>
                    <a:pt x="1320" y="1081"/>
                    <a:pt x="1080" y="1201"/>
                  </a:cubicBezTo>
                  <a:cubicBezTo>
                    <a:pt x="1002" y="1250"/>
                    <a:pt x="914" y="1273"/>
                    <a:pt x="827" y="1273"/>
                  </a:cubicBezTo>
                  <a:cubicBezTo>
                    <a:pt x="648" y="1273"/>
                    <a:pt x="471" y="1173"/>
                    <a:pt x="391" y="991"/>
                  </a:cubicBezTo>
                  <a:cubicBezTo>
                    <a:pt x="241" y="721"/>
                    <a:pt x="361" y="421"/>
                    <a:pt x="600" y="272"/>
                  </a:cubicBezTo>
                  <a:cubicBezTo>
                    <a:pt x="671" y="236"/>
                    <a:pt x="751" y="222"/>
                    <a:pt x="830" y="222"/>
                  </a:cubicBezTo>
                  <a:close/>
                  <a:moveTo>
                    <a:pt x="858" y="1"/>
                  </a:moveTo>
                  <a:cubicBezTo>
                    <a:pt x="725" y="1"/>
                    <a:pt x="597" y="34"/>
                    <a:pt x="480" y="92"/>
                  </a:cubicBezTo>
                  <a:cubicBezTo>
                    <a:pt x="151" y="272"/>
                    <a:pt x="1" y="691"/>
                    <a:pt x="151" y="1051"/>
                  </a:cubicBezTo>
                  <a:cubicBezTo>
                    <a:pt x="151" y="1051"/>
                    <a:pt x="181" y="1081"/>
                    <a:pt x="181" y="1111"/>
                  </a:cubicBezTo>
                  <a:cubicBezTo>
                    <a:pt x="305" y="1359"/>
                    <a:pt x="572" y="1493"/>
                    <a:pt x="844" y="1493"/>
                  </a:cubicBezTo>
                  <a:cubicBezTo>
                    <a:pt x="966" y="1493"/>
                    <a:pt x="1088" y="1466"/>
                    <a:pt x="1200" y="1411"/>
                  </a:cubicBezTo>
                  <a:cubicBezTo>
                    <a:pt x="1560" y="1231"/>
                    <a:pt x="1709" y="781"/>
                    <a:pt x="1500" y="391"/>
                  </a:cubicBezTo>
                  <a:cubicBezTo>
                    <a:pt x="1410" y="212"/>
                    <a:pt x="1260" y="92"/>
                    <a:pt x="1080" y="32"/>
                  </a:cubicBezTo>
                  <a:cubicBezTo>
                    <a:pt x="1006" y="11"/>
                    <a:pt x="931" y="1"/>
                    <a:pt x="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15"/>
            <p:cNvSpPr/>
            <p:nvPr/>
          </p:nvSpPr>
          <p:spPr>
            <a:xfrm>
              <a:off x="7091086" y="2698797"/>
              <a:ext cx="30139" cy="26560"/>
            </a:xfrm>
            <a:custGeom>
              <a:avLst/>
              <a:gdLst/>
              <a:ahLst/>
              <a:cxnLst/>
              <a:rect l="l" t="t" r="r" b="b"/>
              <a:pathLst>
                <a:path w="1440" h="1269" extrusionOk="0">
                  <a:moveTo>
                    <a:pt x="712" y="0"/>
                  </a:moveTo>
                  <a:cubicBezTo>
                    <a:pt x="616" y="0"/>
                    <a:pt x="517" y="21"/>
                    <a:pt x="421" y="65"/>
                  </a:cubicBezTo>
                  <a:cubicBezTo>
                    <a:pt x="121" y="214"/>
                    <a:pt x="1" y="604"/>
                    <a:pt x="151" y="934"/>
                  </a:cubicBezTo>
                  <a:cubicBezTo>
                    <a:pt x="278" y="1146"/>
                    <a:pt x="511" y="1268"/>
                    <a:pt x="742" y="1268"/>
                  </a:cubicBezTo>
                  <a:cubicBezTo>
                    <a:pt x="837" y="1268"/>
                    <a:pt x="933" y="1247"/>
                    <a:pt x="1020" y="1204"/>
                  </a:cubicBezTo>
                  <a:cubicBezTo>
                    <a:pt x="1320" y="1024"/>
                    <a:pt x="1440" y="634"/>
                    <a:pt x="1290" y="334"/>
                  </a:cubicBezTo>
                  <a:cubicBezTo>
                    <a:pt x="1163" y="122"/>
                    <a:pt x="945" y="0"/>
                    <a:pt x="7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15"/>
            <p:cNvSpPr/>
            <p:nvPr/>
          </p:nvSpPr>
          <p:spPr>
            <a:xfrm>
              <a:off x="7088595" y="2696348"/>
              <a:ext cx="35769" cy="31248"/>
            </a:xfrm>
            <a:custGeom>
              <a:avLst/>
              <a:gdLst/>
              <a:ahLst/>
              <a:cxnLst/>
              <a:rect l="l" t="t" r="r" b="b"/>
              <a:pathLst>
                <a:path w="1709" h="1493" extrusionOk="0">
                  <a:moveTo>
                    <a:pt x="829" y="222"/>
                  </a:moveTo>
                  <a:cubicBezTo>
                    <a:pt x="885" y="222"/>
                    <a:pt x="940" y="229"/>
                    <a:pt x="989" y="242"/>
                  </a:cubicBezTo>
                  <a:cubicBezTo>
                    <a:pt x="1139" y="271"/>
                    <a:pt x="1229" y="391"/>
                    <a:pt x="1319" y="511"/>
                  </a:cubicBezTo>
                  <a:cubicBezTo>
                    <a:pt x="1319" y="511"/>
                    <a:pt x="1319" y="541"/>
                    <a:pt x="1319" y="541"/>
                  </a:cubicBezTo>
                  <a:cubicBezTo>
                    <a:pt x="1439" y="781"/>
                    <a:pt x="1319" y="1081"/>
                    <a:pt x="1079" y="1201"/>
                  </a:cubicBezTo>
                  <a:cubicBezTo>
                    <a:pt x="1001" y="1250"/>
                    <a:pt x="913" y="1273"/>
                    <a:pt x="827" y="1273"/>
                  </a:cubicBezTo>
                  <a:cubicBezTo>
                    <a:pt x="647" y="1273"/>
                    <a:pt x="471" y="1173"/>
                    <a:pt x="390" y="991"/>
                  </a:cubicBezTo>
                  <a:cubicBezTo>
                    <a:pt x="240" y="721"/>
                    <a:pt x="330" y="421"/>
                    <a:pt x="600" y="271"/>
                  </a:cubicBezTo>
                  <a:cubicBezTo>
                    <a:pt x="670" y="236"/>
                    <a:pt x="750" y="222"/>
                    <a:pt x="829" y="222"/>
                  </a:cubicBezTo>
                  <a:close/>
                  <a:moveTo>
                    <a:pt x="849" y="0"/>
                  </a:moveTo>
                  <a:cubicBezTo>
                    <a:pt x="724" y="0"/>
                    <a:pt x="596" y="34"/>
                    <a:pt x="480" y="92"/>
                  </a:cubicBezTo>
                  <a:cubicBezTo>
                    <a:pt x="150" y="271"/>
                    <a:pt x="0" y="691"/>
                    <a:pt x="150" y="1051"/>
                  </a:cubicBezTo>
                  <a:cubicBezTo>
                    <a:pt x="150" y="1051"/>
                    <a:pt x="180" y="1081"/>
                    <a:pt x="180" y="1081"/>
                  </a:cubicBezTo>
                  <a:cubicBezTo>
                    <a:pt x="305" y="1352"/>
                    <a:pt x="561" y="1492"/>
                    <a:pt x="836" y="1492"/>
                  </a:cubicBezTo>
                  <a:cubicBezTo>
                    <a:pt x="956" y="1492"/>
                    <a:pt x="1080" y="1465"/>
                    <a:pt x="1199" y="1411"/>
                  </a:cubicBezTo>
                  <a:cubicBezTo>
                    <a:pt x="1559" y="1231"/>
                    <a:pt x="1709" y="751"/>
                    <a:pt x="1499" y="391"/>
                  </a:cubicBezTo>
                  <a:cubicBezTo>
                    <a:pt x="1409" y="212"/>
                    <a:pt x="1259" y="92"/>
                    <a:pt x="1049" y="32"/>
                  </a:cubicBezTo>
                  <a:cubicBezTo>
                    <a:pt x="985" y="10"/>
                    <a:pt x="918" y="0"/>
                    <a:pt x="8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15"/>
            <p:cNvSpPr/>
            <p:nvPr/>
          </p:nvSpPr>
          <p:spPr>
            <a:xfrm>
              <a:off x="7125600" y="2647979"/>
              <a:ext cx="30139" cy="26560"/>
            </a:xfrm>
            <a:custGeom>
              <a:avLst/>
              <a:gdLst/>
              <a:ahLst/>
              <a:cxnLst/>
              <a:rect l="l" t="t" r="r" b="b"/>
              <a:pathLst>
                <a:path w="1440" h="1269" extrusionOk="0">
                  <a:moveTo>
                    <a:pt x="711" y="0"/>
                  </a:moveTo>
                  <a:cubicBezTo>
                    <a:pt x="615" y="0"/>
                    <a:pt x="516" y="21"/>
                    <a:pt x="420" y="65"/>
                  </a:cubicBezTo>
                  <a:cubicBezTo>
                    <a:pt x="120" y="244"/>
                    <a:pt x="1" y="604"/>
                    <a:pt x="150" y="934"/>
                  </a:cubicBezTo>
                  <a:cubicBezTo>
                    <a:pt x="278" y="1146"/>
                    <a:pt x="510" y="1268"/>
                    <a:pt x="742" y="1268"/>
                  </a:cubicBezTo>
                  <a:cubicBezTo>
                    <a:pt x="837" y="1268"/>
                    <a:pt x="932" y="1247"/>
                    <a:pt x="1020" y="1204"/>
                  </a:cubicBezTo>
                  <a:cubicBezTo>
                    <a:pt x="1319" y="1024"/>
                    <a:pt x="1439" y="634"/>
                    <a:pt x="1289" y="334"/>
                  </a:cubicBezTo>
                  <a:cubicBezTo>
                    <a:pt x="1162" y="122"/>
                    <a:pt x="945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15"/>
            <p:cNvSpPr/>
            <p:nvPr/>
          </p:nvSpPr>
          <p:spPr>
            <a:xfrm>
              <a:off x="7123088" y="2645530"/>
              <a:ext cx="35790" cy="31269"/>
            </a:xfrm>
            <a:custGeom>
              <a:avLst/>
              <a:gdLst/>
              <a:ahLst/>
              <a:cxnLst/>
              <a:rect l="l" t="t" r="r" b="b"/>
              <a:pathLst>
                <a:path w="1710" h="1494" extrusionOk="0">
                  <a:moveTo>
                    <a:pt x="830" y="222"/>
                  </a:moveTo>
                  <a:cubicBezTo>
                    <a:pt x="885" y="222"/>
                    <a:pt x="940" y="229"/>
                    <a:pt x="990" y="242"/>
                  </a:cubicBezTo>
                  <a:cubicBezTo>
                    <a:pt x="1140" y="302"/>
                    <a:pt x="1230" y="391"/>
                    <a:pt x="1320" y="511"/>
                  </a:cubicBezTo>
                  <a:cubicBezTo>
                    <a:pt x="1320" y="511"/>
                    <a:pt x="1320" y="541"/>
                    <a:pt x="1320" y="541"/>
                  </a:cubicBezTo>
                  <a:cubicBezTo>
                    <a:pt x="1439" y="781"/>
                    <a:pt x="1320" y="1081"/>
                    <a:pt x="1080" y="1201"/>
                  </a:cubicBezTo>
                  <a:cubicBezTo>
                    <a:pt x="1002" y="1250"/>
                    <a:pt x="914" y="1273"/>
                    <a:pt x="827" y="1273"/>
                  </a:cubicBezTo>
                  <a:cubicBezTo>
                    <a:pt x="647" y="1273"/>
                    <a:pt x="471" y="1173"/>
                    <a:pt x="390" y="991"/>
                  </a:cubicBezTo>
                  <a:cubicBezTo>
                    <a:pt x="240" y="721"/>
                    <a:pt x="330" y="421"/>
                    <a:pt x="600" y="272"/>
                  </a:cubicBezTo>
                  <a:cubicBezTo>
                    <a:pt x="670" y="236"/>
                    <a:pt x="751" y="222"/>
                    <a:pt x="830" y="222"/>
                  </a:cubicBezTo>
                  <a:close/>
                  <a:moveTo>
                    <a:pt x="858" y="1"/>
                  </a:moveTo>
                  <a:cubicBezTo>
                    <a:pt x="725" y="1"/>
                    <a:pt x="596" y="34"/>
                    <a:pt x="480" y="92"/>
                  </a:cubicBezTo>
                  <a:cubicBezTo>
                    <a:pt x="151" y="272"/>
                    <a:pt x="1" y="691"/>
                    <a:pt x="151" y="1051"/>
                  </a:cubicBezTo>
                  <a:cubicBezTo>
                    <a:pt x="151" y="1051"/>
                    <a:pt x="181" y="1081"/>
                    <a:pt x="181" y="1111"/>
                  </a:cubicBezTo>
                  <a:cubicBezTo>
                    <a:pt x="305" y="1359"/>
                    <a:pt x="557" y="1493"/>
                    <a:pt x="830" y="1493"/>
                  </a:cubicBezTo>
                  <a:cubicBezTo>
                    <a:pt x="953" y="1493"/>
                    <a:pt x="1079" y="1466"/>
                    <a:pt x="1200" y="1411"/>
                  </a:cubicBezTo>
                  <a:cubicBezTo>
                    <a:pt x="1559" y="1231"/>
                    <a:pt x="1709" y="781"/>
                    <a:pt x="1499" y="391"/>
                  </a:cubicBezTo>
                  <a:cubicBezTo>
                    <a:pt x="1409" y="212"/>
                    <a:pt x="1260" y="92"/>
                    <a:pt x="1080" y="32"/>
                  </a:cubicBezTo>
                  <a:cubicBezTo>
                    <a:pt x="1005" y="11"/>
                    <a:pt x="931" y="1"/>
                    <a:pt x="8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15"/>
            <p:cNvSpPr/>
            <p:nvPr/>
          </p:nvSpPr>
          <p:spPr>
            <a:xfrm>
              <a:off x="7150695" y="2420847"/>
              <a:ext cx="52723" cy="64548"/>
            </a:xfrm>
            <a:custGeom>
              <a:avLst/>
              <a:gdLst/>
              <a:ahLst/>
              <a:cxnLst/>
              <a:rect l="l" t="t" r="r" b="b"/>
              <a:pathLst>
                <a:path w="2519" h="3084" extrusionOk="0">
                  <a:moveTo>
                    <a:pt x="637" y="1"/>
                  </a:moveTo>
                  <a:cubicBezTo>
                    <a:pt x="534" y="1"/>
                    <a:pt x="428" y="31"/>
                    <a:pt x="330" y="96"/>
                  </a:cubicBezTo>
                  <a:cubicBezTo>
                    <a:pt x="60" y="276"/>
                    <a:pt x="1" y="606"/>
                    <a:pt x="150" y="875"/>
                  </a:cubicBezTo>
                  <a:lnTo>
                    <a:pt x="1439" y="2824"/>
                  </a:lnTo>
                  <a:cubicBezTo>
                    <a:pt x="1536" y="2997"/>
                    <a:pt x="1719" y="3084"/>
                    <a:pt x="1901" y="3084"/>
                  </a:cubicBezTo>
                  <a:cubicBezTo>
                    <a:pt x="2002" y="3084"/>
                    <a:pt x="2103" y="3057"/>
                    <a:pt x="2189" y="3003"/>
                  </a:cubicBezTo>
                  <a:cubicBezTo>
                    <a:pt x="2458" y="2824"/>
                    <a:pt x="2518" y="2494"/>
                    <a:pt x="2369" y="2224"/>
                  </a:cubicBezTo>
                  <a:lnTo>
                    <a:pt x="1110" y="246"/>
                  </a:lnTo>
                  <a:cubicBezTo>
                    <a:pt x="995" y="93"/>
                    <a:pt x="819" y="1"/>
                    <a:pt x="637" y="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15"/>
            <p:cNvSpPr/>
            <p:nvPr/>
          </p:nvSpPr>
          <p:spPr>
            <a:xfrm>
              <a:off x="7165743" y="2439140"/>
              <a:ext cx="9439" cy="8225"/>
            </a:xfrm>
            <a:custGeom>
              <a:avLst/>
              <a:gdLst/>
              <a:ahLst/>
              <a:cxnLst/>
              <a:rect l="l" t="t" r="r" b="b"/>
              <a:pathLst>
                <a:path w="451" h="393" extrusionOk="0">
                  <a:moveTo>
                    <a:pt x="224" y="0"/>
                  </a:moveTo>
                  <a:cubicBezTo>
                    <a:pt x="188" y="0"/>
                    <a:pt x="153" y="10"/>
                    <a:pt x="121" y="31"/>
                  </a:cubicBezTo>
                  <a:cubicBezTo>
                    <a:pt x="31" y="91"/>
                    <a:pt x="1" y="211"/>
                    <a:pt x="61" y="301"/>
                  </a:cubicBezTo>
                  <a:cubicBezTo>
                    <a:pt x="100" y="359"/>
                    <a:pt x="163" y="392"/>
                    <a:pt x="228" y="392"/>
                  </a:cubicBezTo>
                  <a:cubicBezTo>
                    <a:pt x="263" y="392"/>
                    <a:pt x="299" y="382"/>
                    <a:pt x="331" y="361"/>
                  </a:cubicBezTo>
                  <a:cubicBezTo>
                    <a:pt x="421" y="301"/>
                    <a:pt x="451" y="181"/>
                    <a:pt x="391" y="91"/>
                  </a:cubicBezTo>
                  <a:cubicBezTo>
                    <a:pt x="352" y="33"/>
                    <a:pt x="288" y="0"/>
                    <a:pt x="224" y="0"/>
                  </a:cubicBezTo>
                  <a:close/>
                </a:path>
              </a:pathLst>
            </a:custGeom>
            <a:solidFill>
              <a:srgbClr val="AF7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15"/>
            <p:cNvSpPr/>
            <p:nvPr/>
          </p:nvSpPr>
          <p:spPr>
            <a:xfrm>
              <a:off x="7178929" y="2459211"/>
              <a:ext cx="9418" cy="8225"/>
            </a:xfrm>
            <a:custGeom>
              <a:avLst/>
              <a:gdLst/>
              <a:ahLst/>
              <a:cxnLst/>
              <a:rect l="l" t="t" r="r" b="b"/>
              <a:pathLst>
                <a:path w="450" h="393" extrusionOk="0">
                  <a:moveTo>
                    <a:pt x="223" y="0"/>
                  </a:moveTo>
                  <a:cubicBezTo>
                    <a:pt x="188" y="0"/>
                    <a:pt x="152" y="10"/>
                    <a:pt x="120" y="31"/>
                  </a:cubicBezTo>
                  <a:cubicBezTo>
                    <a:pt x="30" y="91"/>
                    <a:pt x="0" y="211"/>
                    <a:pt x="60" y="301"/>
                  </a:cubicBezTo>
                  <a:cubicBezTo>
                    <a:pt x="99" y="359"/>
                    <a:pt x="163" y="392"/>
                    <a:pt x="227" y="392"/>
                  </a:cubicBezTo>
                  <a:cubicBezTo>
                    <a:pt x="263" y="392"/>
                    <a:pt x="298" y="382"/>
                    <a:pt x="330" y="361"/>
                  </a:cubicBezTo>
                  <a:cubicBezTo>
                    <a:pt x="420" y="301"/>
                    <a:pt x="450" y="181"/>
                    <a:pt x="390" y="91"/>
                  </a:cubicBezTo>
                  <a:cubicBezTo>
                    <a:pt x="351" y="33"/>
                    <a:pt x="288" y="0"/>
                    <a:pt x="223" y="0"/>
                  </a:cubicBezTo>
                  <a:close/>
                </a:path>
              </a:pathLst>
            </a:custGeom>
            <a:solidFill>
              <a:srgbClr val="AF7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15"/>
            <p:cNvSpPr/>
            <p:nvPr/>
          </p:nvSpPr>
          <p:spPr>
            <a:xfrm>
              <a:off x="7155718" y="2475118"/>
              <a:ext cx="53351" cy="64548"/>
            </a:xfrm>
            <a:custGeom>
              <a:avLst/>
              <a:gdLst/>
              <a:ahLst/>
              <a:cxnLst/>
              <a:rect l="l" t="t" r="r" b="b"/>
              <a:pathLst>
                <a:path w="2549" h="3084" extrusionOk="0">
                  <a:moveTo>
                    <a:pt x="640" y="0"/>
                  </a:moveTo>
                  <a:cubicBezTo>
                    <a:pt x="534" y="0"/>
                    <a:pt x="426" y="27"/>
                    <a:pt x="330" y="81"/>
                  </a:cubicBezTo>
                  <a:cubicBezTo>
                    <a:pt x="90" y="261"/>
                    <a:pt x="0" y="590"/>
                    <a:pt x="180" y="860"/>
                  </a:cubicBezTo>
                  <a:lnTo>
                    <a:pt x="1439" y="2838"/>
                  </a:lnTo>
                  <a:cubicBezTo>
                    <a:pt x="1554" y="2991"/>
                    <a:pt x="1729" y="3083"/>
                    <a:pt x="1911" y="3083"/>
                  </a:cubicBezTo>
                  <a:cubicBezTo>
                    <a:pt x="2015" y="3083"/>
                    <a:pt x="2121" y="3053"/>
                    <a:pt x="2218" y="2988"/>
                  </a:cubicBezTo>
                  <a:cubicBezTo>
                    <a:pt x="2458" y="2838"/>
                    <a:pt x="2548" y="2479"/>
                    <a:pt x="2368" y="2239"/>
                  </a:cubicBezTo>
                  <a:lnTo>
                    <a:pt x="1109" y="261"/>
                  </a:lnTo>
                  <a:cubicBezTo>
                    <a:pt x="1013" y="87"/>
                    <a:pt x="830" y="0"/>
                    <a:pt x="640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15"/>
            <p:cNvSpPr/>
            <p:nvPr/>
          </p:nvSpPr>
          <p:spPr>
            <a:xfrm>
              <a:off x="7171394" y="2493076"/>
              <a:ext cx="9439" cy="8225"/>
            </a:xfrm>
            <a:custGeom>
              <a:avLst/>
              <a:gdLst/>
              <a:ahLst/>
              <a:cxnLst/>
              <a:rect l="l" t="t" r="r" b="b"/>
              <a:pathLst>
                <a:path w="451" h="393" extrusionOk="0">
                  <a:moveTo>
                    <a:pt x="223" y="1"/>
                  </a:moveTo>
                  <a:cubicBezTo>
                    <a:pt x="188" y="1"/>
                    <a:pt x="152" y="11"/>
                    <a:pt x="121" y="32"/>
                  </a:cubicBezTo>
                  <a:cubicBezTo>
                    <a:pt x="31" y="92"/>
                    <a:pt x="1" y="212"/>
                    <a:pt x="61" y="302"/>
                  </a:cubicBezTo>
                  <a:cubicBezTo>
                    <a:pt x="99" y="360"/>
                    <a:pt x="163" y="393"/>
                    <a:pt x="228" y="393"/>
                  </a:cubicBezTo>
                  <a:cubicBezTo>
                    <a:pt x="263" y="393"/>
                    <a:pt x="299" y="383"/>
                    <a:pt x="330" y="362"/>
                  </a:cubicBezTo>
                  <a:cubicBezTo>
                    <a:pt x="420" y="302"/>
                    <a:pt x="450" y="182"/>
                    <a:pt x="390" y="92"/>
                  </a:cubicBezTo>
                  <a:cubicBezTo>
                    <a:pt x="352" y="34"/>
                    <a:pt x="288" y="1"/>
                    <a:pt x="223" y="1"/>
                  </a:cubicBezTo>
                  <a:close/>
                </a:path>
              </a:pathLst>
            </a:custGeom>
            <a:solidFill>
              <a:srgbClr val="AF7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15"/>
            <p:cNvSpPr/>
            <p:nvPr/>
          </p:nvSpPr>
          <p:spPr>
            <a:xfrm>
              <a:off x="7184580" y="2513776"/>
              <a:ext cx="9418" cy="8246"/>
            </a:xfrm>
            <a:custGeom>
              <a:avLst/>
              <a:gdLst/>
              <a:ahLst/>
              <a:cxnLst/>
              <a:rect l="l" t="t" r="r" b="b"/>
              <a:pathLst>
                <a:path w="450" h="394" extrusionOk="0">
                  <a:moveTo>
                    <a:pt x="223" y="1"/>
                  </a:moveTo>
                  <a:cubicBezTo>
                    <a:pt x="188" y="1"/>
                    <a:pt x="152" y="11"/>
                    <a:pt x="120" y="32"/>
                  </a:cubicBezTo>
                  <a:cubicBezTo>
                    <a:pt x="30" y="92"/>
                    <a:pt x="0" y="212"/>
                    <a:pt x="60" y="302"/>
                  </a:cubicBezTo>
                  <a:cubicBezTo>
                    <a:pt x="99" y="360"/>
                    <a:pt x="163" y="393"/>
                    <a:pt x="227" y="393"/>
                  </a:cubicBezTo>
                  <a:cubicBezTo>
                    <a:pt x="262" y="393"/>
                    <a:pt x="298" y="383"/>
                    <a:pt x="330" y="362"/>
                  </a:cubicBezTo>
                  <a:cubicBezTo>
                    <a:pt x="420" y="302"/>
                    <a:pt x="450" y="182"/>
                    <a:pt x="390" y="92"/>
                  </a:cubicBezTo>
                  <a:cubicBezTo>
                    <a:pt x="351" y="34"/>
                    <a:pt x="287" y="1"/>
                    <a:pt x="223" y="1"/>
                  </a:cubicBezTo>
                  <a:close/>
                </a:path>
              </a:pathLst>
            </a:custGeom>
            <a:solidFill>
              <a:srgbClr val="AF7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15"/>
            <p:cNvSpPr/>
            <p:nvPr/>
          </p:nvSpPr>
          <p:spPr>
            <a:xfrm>
              <a:off x="7059105" y="2479827"/>
              <a:ext cx="53351" cy="64548"/>
            </a:xfrm>
            <a:custGeom>
              <a:avLst/>
              <a:gdLst/>
              <a:ahLst/>
              <a:cxnLst/>
              <a:rect l="l" t="t" r="r" b="b"/>
              <a:pathLst>
                <a:path w="2549" h="3084" extrusionOk="0">
                  <a:moveTo>
                    <a:pt x="637" y="1"/>
                  </a:moveTo>
                  <a:cubicBezTo>
                    <a:pt x="534" y="1"/>
                    <a:pt x="428" y="30"/>
                    <a:pt x="330" y="96"/>
                  </a:cubicBezTo>
                  <a:cubicBezTo>
                    <a:pt x="60" y="245"/>
                    <a:pt x="0" y="605"/>
                    <a:pt x="150" y="875"/>
                  </a:cubicBezTo>
                  <a:lnTo>
                    <a:pt x="1439" y="2823"/>
                  </a:lnTo>
                  <a:cubicBezTo>
                    <a:pt x="1535" y="2997"/>
                    <a:pt x="1718" y="3083"/>
                    <a:pt x="1901" y="3083"/>
                  </a:cubicBezTo>
                  <a:cubicBezTo>
                    <a:pt x="2002" y="3083"/>
                    <a:pt x="2103" y="3057"/>
                    <a:pt x="2188" y="3003"/>
                  </a:cubicBezTo>
                  <a:cubicBezTo>
                    <a:pt x="2458" y="2823"/>
                    <a:pt x="2548" y="2493"/>
                    <a:pt x="2368" y="2224"/>
                  </a:cubicBezTo>
                  <a:lnTo>
                    <a:pt x="1109" y="245"/>
                  </a:lnTo>
                  <a:cubicBezTo>
                    <a:pt x="995" y="93"/>
                    <a:pt x="819" y="1"/>
                    <a:pt x="637" y="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15"/>
            <p:cNvSpPr/>
            <p:nvPr/>
          </p:nvSpPr>
          <p:spPr>
            <a:xfrm>
              <a:off x="7074154" y="2498099"/>
              <a:ext cx="9439" cy="8225"/>
            </a:xfrm>
            <a:custGeom>
              <a:avLst/>
              <a:gdLst/>
              <a:ahLst/>
              <a:cxnLst/>
              <a:rect l="l" t="t" r="r" b="b"/>
              <a:pathLst>
                <a:path w="451" h="393" extrusionOk="0">
                  <a:moveTo>
                    <a:pt x="223" y="1"/>
                  </a:moveTo>
                  <a:cubicBezTo>
                    <a:pt x="188" y="1"/>
                    <a:pt x="152" y="11"/>
                    <a:pt x="121" y="32"/>
                  </a:cubicBezTo>
                  <a:cubicBezTo>
                    <a:pt x="31" y="92"/>
                    <a:pt x="1" y="212"/>
                    <a:pt x="61" y="302"/>
                  </a:cubicBezTo>
                  <a:cubicBezTo>
                    <a:pt x="99" y="360"/>
                    <a:pt x="163" y="393"/>
                    <a:pt x="228" y="393"/>
                  </a:cubicBezTo>
                  <a:cubicBezTo>
                    <a:pt x="263" y="393"/>
                    <a:pt x="299" y="383"/>
                    <a:pt x="330" y="362"/>
                  </a:cubicBezTo>
                  <a:cubicBezTo>
                    <a:pt x="420" y="302"/>
                    <a:pt x="450" y="182"/>
                    <a:pt x="390" y="92"/>
                  </a:cubicBezTo>
                  <a:cubicBezTo>
                    <a:pt x="352" y="34"/>
                    <a:pt x="288" y="1"/>
                    <a:pt x="223" y="1"/>
                  </a:cubicBezTo>
                  <a:close/>
                </a:path>
              </a:pathLst>
            </a:custGeom>
            <a:solidFill>
              <a:srgbClr val="AF7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15"/>
            <p:cNvSpPr/>
            <p:nvPr/>
          </p:nvSpPr>
          <p:spPr>
            <a:xfrm>
              <a:off x="7087340" y="2518171"/>
              <a:ext cx="9418" cy="8225"/>
            </a:xfrm>
            <a:custGeom>
              <a:avLst/>
              <a:gdLst/>
              <a:ahLst/>
              <a:cxnLst/>
              <a:rect l="l" t="t" r="r" b="b"/>
              <a:pathLst>
                <a:path w="450" h="393" extrusionOk="0">
                  <a:moveTo>
                    <a:pt x="223" y="1"/>
                  </a:moveTo>
                  <a:cubicBezTo>
                    <a:pt x="188" y="1"/>
                    <a:pt x="152" y="11"/>
                    <a:pt x="120" y="32"/>
                  </a:cubicBezTo>
                  <a:cubicBezTo>
                    <a:pt x="30" y="92"/>
                    <a:pt x="0" y="212"/>
                    <a:pt x="60" y="302"/>
                  </a:cubicBezTo>
                  <a:cubicBezTo>
                    <a:pt x="99" y="360"/>
                    <a:pt x="163" y="393"/>
                    <a:pt x="227" y="393"/>
                  </a:cubicBezTo>
                  <a:cubicBezTo>
                    <a:pt x="262" y="393"/>
                    <a:pt x="298" y="383"/>
                    <a:pt x="330" y="362"/>
                  </a:cubicBezTo>
                  <a:cubicBezTo>
                    <a:pt x="420" y="302"/>
                    <a:pt x="450" y="182"/>
                    <a:pt x="390" y="92"/>
                  </a:cubicBezTo>
                  <a:cubicBezTo>
                    <a:pt x="351" y="34"/>
                    <a:pt x="287" y="1"/>
                    <a:pt x="223" y="1"/>
                  </a:cubicBezTo>
                  <a:close/>
                </a:path>
              </a:pathLst>
            </a:custGeom>
            <a:solidFill>
              <a:srgbClr val="AF7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15"/>
            <p:cNvSpPr/>
            <p:nvPr/>
          </p:nvSpPr>
          <p:spPr>
            <a:xfrm>
              <a:off x="7064128" y="2534099"/>
              <a:ext cx="53330" cy="64527"/>
            </a:xfrm>
            <a:custGeom>
              <a:avLst/>
              <a:gdLst/>
              <a:ahLst/>
              <a:cxnLst/>
              <a:rect l="l" t="t" r="r" b="b"/>
              <a:pathLst>
                <a:path w="2548" h="3083" extrusionOk="0">
                  <a:moveTo>
                    <a:pt x="640" y="0"/>
                  </a:moveTo>
                  <a:cubicBezTo>
                    <a:pt x="534" y="0"/>
                    <a:pt x="426" y="27"/>
                    <a:pt x="330" y="80"/>
                  </a:cubicBezTo>
                  <a:cubicBezTo>
                    <a:pt x="90" y="260"/>
                    <a:pt x="0" y="590"/>
                    <a:pt x="180" y="860"/>
                  </a:cubicBezTo>
                  <a:lnTo>
                    <a:pt x="1439" y="2838"/>
                  </a:lnTo>
                  <a:cubicBezTo>
                    <a:pt x="1554" y="2991"/>
                    <a:pt x="1729" y="3083"/>
                    <a:pt x="1911" y="3083"/>
                  </a:cubicBezTo>
                  <a:cubicBezTo>
                    <a:pt x="2015" y="3083"/>
                    <a:pt x="2120" y="3053"/>
                    <a:pt x="2218" y="2988"/>
                  </a:cubicBezTo>
                  <a:cubicBezTo>
                    <a:pt x="2488" y="2838"/>
                    <a:pt x="2548" y="2478"/>
                    <a:pt x="2368" y="2208"/>
                  </a:cubicBezTo>
                  <a:lnTo>
                    <a:pt x="1109" y="260"/>
                  </a:lnTo>
                  <a:cubicBezTo>
                    <a:pt x="1013" y="87"/>
                    <a:pt x="830" y="0"/>
                    <a:pt x="640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15"/>
            <p:cNvSpPr/>
            <p:nvPr/>
          </p:nvSpPr>
          <p:spPr>
            <a:xfrm>
              <a:off x="7079805" y="2552057"/>
              <a:ext cx="9439" cy="8225"/>
            </a:xfrm>
            <a:custGeom>
              <a:avLst/>
              <a:gdLst/>
              <a:ahLst/>
              <a:cxnLst/>
              <a:rect l="l" t="t" r="r" b="b"/>
              <a:pathLst>
                <a:path w="451" h="393" extrusionOk="0">
                  <a:moveTo>
                    <a:pt x="223" y="0"/>
                  </a:moveTo>
                  <a:cubicBezTo>
                    <a:pt x="188" y="0"/>
                    <a:pt x="152" y="10"/>
                    <a:pt x="120" y="32"/>
                  </a:cubicBezTo>
                  <a:cubicBezTo>
                    <a:pt x="30" y="92"/>
                    <a:pt x="0" y="211"/>
                    <a:pt x="60" y="301"/>
                  </a:cubicBezTo>
                  <a:cubicBezTo>
                    <a:pt x="99" y="359"/>
                    <a:pt x="163" y="393"/>
                    <a:pt x="227" y="393"/>
                  </a:cubicBezTo>
                  <a:cubicBezTo>
                    <a:pt x="263" y="393"/>
                    <a:pt x="298" y="383"/>
                    <a:pt x="330" y="361"/>
                  </a:cubicBezTo>
                  <a:cubicBezTo>
                    <a:pt x="420" y="301"/>
                    <a:pt x="450" y="181"/>
                    <a:pt x="390" y="92"/>
                  </a:cubicBezTo>
                  <a:cubicBezTo>
                    <a:pt x="351" y="33"/>
                    <a:pt x="288" y="0"/>
                    <a:pt x="223" y="0"/>
                  </a:cubicBezTo>
                  <a:close/>
                </a:path>
              </a:pathLst>
            </a:custGeom>
            <a:solidFill>
              <a:srgbClr val="AF7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15"/>
            <p:cNvSpPr/>
            <p:nvPr/>
          </p:nvSpPr>
          <p:spPr>
            <a:xfrm>
              <a:off x="7092970" y="2572757"/>
              <a:ext cx="9439" cy="8225"/>
            </a:xfrm>
            <a:custGeom>
              <a:avLst/>
              <a:gdLst/>
              <a:ahLst/>
              <a:cxnLst/>
              <a:rect l="l" t="t" r="r" b="b"/>
              <a:pathLst>
                <a:path w="451" h="393" extrusionOk="0">
                  <a:moveTo>
                    <a:pt x="224" y="1"/>
                  </a:moveTo>
                  <a:cubicBezTo>
                    <a:pt x="188" y="1"/>
                    <a:pt x="153" y="11"/>
                    <a:pt x="121" y="32"/>
                  </a:cubicBezTo>
                  <a:cubicBezTo>
                    <a:pt x="31" y="92"/>
                    <a:pt x="1" y="212"/>
                    <a:pt x="61" y="302"/>
                  </a:cubicBezTo>
                  <a:cubicBezTo>
                    <a:pt x="100" y="360"/>
                    <a:pt x="163" y="393"/>
                    <a:pt x="228" y="393"/>
                  </a:cubicBezTo>
                  <a:cubicBezTo>
                    <a:pt x="263" y="393"/>
                    <a:pt x="299" y="383"/>
                    <a:pt x="331" y="361"/>
                  </a:cubicBezTo>
                  <a:cubicBezTo>
                    <a:pt x="421" y="302"/>
                    <a:pt x="451" y="182"/>
                    <a:pt x="391" y="92"/>
                  </a:cubicBezTo>
                  <a:cubicBezTo>
                    <a:pt x="352" y="34"/>
                    <a:pt x="288" y="1"/>
                    <a:pt x="224" y="1"/>
                  </a:cubicBezTo>
                  <a:close/>
                </a:path>
              </a:pathLst>
            </a:custGeom>
            <a:solidFill>
              <a:srgbClr val="AF7E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15"/>
            <p:cNvSpPr/>
            <p:nvPr/>
          </p:nvSpPr>
          <p:spPr>
            <a:xfrm>
              <a:off x="6954329" y="2551303"/>
              <a:ext cx="41420" cy="35539"/>
            </a:xfrm>
            <a:custGeom>
              <a:avLst/>
              <a:gdLst/>
              <a:ahLst/>
              <a:cxnLst/>
              <a:rect l="l" t="t" r="r" b="b"/>
              <a:pathLst>
                <a:path w="1979" h="1698" extrusionOk="0">
                  <a:moveTo>
                    <a:pt x="1440" y="0"/>
                  </a:moveTo>
                  <a:cubicBezTo>
                    <a:pt x="1369" y="0"/>
                    <a:pt x="1195" y="63"/>
                    <a:pt x="1020" y="188"/>
                  </a:cubicBezTo>
                  <a:lnTo>
                    <a:pt x="240" y="697"/>
                  </a:lnTo>
                  <a:cubicBezTo>
                    <a:pt x="1" y="847"/>
                    <a:pt x="91" y="847"/>
                    <a:pt x="121" y="877"/>
                  </a:cubicBezTo>
                  <a:lnTo>
                    <a:pt x="600" y="1656"/>
                  </a:lnTo>
                  <a:cubicBezTo>
                    <a:pt x="616" y="1673"/>
                    <a:pt x="615" y="1698"/>
                    <a:pt x="645" y="1698"/>
                  </a:cubicBezTo>
                  <a:cubicBezTo>
                    <a:pt x="669" y="1698"/>
                    <a:pt x="715" y="1681"/>
                    <a:pt x="810" y="1626"/>
                  </a:cubicBezTo>
                  <a:lnTo>
                    <a:pt x="1619" y="1087"/>
                  </a:lnTo>
                  <a:cubicBezTo>
                    <a:pt x="1829" y="967"/>
                    <a:pt x="1979" y="817"/>
                    <a:pt x="1949" y="787"/>
                  </a:cubicBezTo>
                  <a:lnTo>
                    <a:pt x="1949" y="757"/>
                  </a:lnTo>
                  <a:lnTo>
                    <a:pt x="1260" y="1207"/>
                  </a:lnTo>
                  <a:cubicBezTo>
                    <a:pt x="1085" y="1332"/>
                    <a:pt x="910" y="1394"/>
                    <a:pt x="839" y="1394"/>
                  </a:cubicBezTo>
                  <a:cubicBezTo>
                    <a:pt x="825" y="1394"/>
                    <a:pt x="815" y="1391"/>
                    <a:pt x="810" y="1386"/>
                  </a:cubicBezTo>
                  <a:lnTo>
                    <a:pt x="420" y="787"/>
                  </a:lnTo>
                  <a:cubicBezTo>
                    <a:pt x="420" y="757"/>
                    <a:pt x="570" y="607"/>
                    <a:pt x="780" y="457"/>
                  </a:cubicBezTo>
                  <a:lnTo>
                    <a:pt x="1469" y="38"/>
                  </a:lnTo>
                  <a:lnTo>
                    <a:pt x="1469" y="8"/>
                  </a:lnTo>
                  <a:cubicBezTo>
                    <a:pt x="1464" y="3"/>
                    <a:pt x="1454" y="0"/>
                    <a:pt x="1440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15"/>
            <p:cNvSpPr/>
            <p:nvPr/>
          </p:nvSpPr>
          <p:spPr>
            <a:xfrm>
              <a:off x="6965632" y="2553501"/>
              <a:ext cx="28862" cy="24488"/>
            </a:xfrm>
            <a:custGeom>
              <a:avLst/>
              <a:gdLst/>
              <a:ahLst/>
              <a:cxnLst/>
              <a:rect l="l" t="t" r="r" b="b"/>
              <a:pathLst>
                <a:path w="1379" h="1170" extrusionOk="0">
                  <a:moveTo>
                    <a:pt x="965" y="0"/>
                  </a:moveTo>
                  <a:cubicBezTo>
                    <a:pt x="920" y="0"/>
                    <a:pt x="875" y="17"/>
                    <a:pt x="839" y="53"/>
                  </a:cubicBezTo>
                  <a:lnTo>
                    <a:pt x="360" y="352"/>
                  </a:lnTo>
                  <a:cubicBezTo>
                    <a:pt x="150" y="472"/>
                    <a:pt x="0" y="622"/>
                    <a:pt x="30" y="652"/>
                  </a:cubicBezTo>
                  <a:lnTo>
                    <a:pt x="360" y="1162"/>
                  </a:lnTo>
                  <a:cubicBezTo>
                    <a:pt x="365" y="1167"/>
                    <a:pt x="374" y="1169"/>
                    <a:pt x="387" y="1169"/>
                  </a:cubicBezTo>
                  <a:cubicBezTo>
                    <a:pt x="451" y="1169"/>
                    <a:pt x="605" y="1107"/>
                    <a:pt x="779" y="982"/>
                  </a:cubicBezTo>
                  <a:lnTo>
                    <a:pt x="1259" y="682"/>
                  </a:lnTo>
                  <a:cubicBezTo>
                    <a:pt x="1349" y="622"/>
                    <a:pt x="1379" y="472"/>
                    <a:pt x="1319" y="382"/>
                  </a:cubicBezTo>
                  <a:lnTo>
                    <a:pt x="1139" y="112"/>
                  </a:lnTo>
                  <a:cubicBezTo>
                    <a:pt x="1103" y="40"/>
                    <a:pt x="1034" y="0"/>
                    <a:pt x="965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15"/>
            <p:cNvSpPr/>
            <p:nvPr/>
          </p:nvSpPr>
          <p:spPr>
            <a:xfrm>
              <a:off x="6967515" y="2571417"/>
              <a:ext cx="41420" cy="35979"/>
            </a:xfrm>
            <a:custGeom>
              <a:avLst/>
              <a:gdLst/>
              <a:ahLst/>
              <a:cxnLst/>
              <a:rect l="l" t="t" r="r" b="b"/>
              <a:pathLst>
                <a:path w="1979" h="1719" extrusionOk="0">
                  <a:moveTo>
                    <a:pt x="1428" y="0"/>
                  </a:moveTo>
                  <a:cubicBezTo>
                    <a:pt x="1384" y="0"/>
                    <a:pt x="1201" y="82"/>
                    <a:pt x="1019" y="186"/>
                  </a:cubicBezTo>
                  <a:lnTo>
                    <a:pt x="210" y="695"/>
                  </a:lnTo>
                  <a:cubicBezTo>
                    <a:pt x="0" y="845"/>
                    <a:pt x="90" y="845"/>
                    <a:pt x="90" y="875"/>
                  </a:cubicBezTo>
                  <a:lnTo>
                    <a:pt x="600" y="1654"/>
                  </a:lnTo>
                  <a:cubicBezTo>
                    <a:pt x="616" y="1686"/>
                    <a:pt x="614" y="1719"/>
                    <a:pt x="642" y="1719"/>
                  </a:cubicBezTo>
                  <a:cubicBezTo>
                    <a:pt x="666" y="1719"/>
                    <a:pt x="712" y="1694"/>
                    <a:pt x="809" y="1624"/>
                  </a:cubicBezTo>
                  <a:lnTo>
                    <a:pt x="1619" y="1115"/>
                  </a:lnTo>
                  <a:cubicBezTo>
                    <a:pt x="1829" y="965"/>
                    <a:pt x="1978" y="845"/>
                    <a:pt x="1948" y="785"/>
                  </a:cubicBezTo>
                  <a:lnTo>
                    <a:pt x="1948" y="785"/>
                  </a:lnTo>
                  <a:lnTo>
                    <a:pt x="1259" y="1205"/>
                  </a:lnTo>
                  <a:cubicBezTo>
                    <a:pt x="1070" y="1323"/>
                    <a:pt x="919" y="1403"/>
                    <a:pt x="848" y="1403"/>
                  </a:cubicBezTo>
                  <a:cubicBezTo>
                    <a:pt x="829" y="1403"/>
                    <a:pt x="816" y="1397"/>
                    <a:pt x="809" y="1385"/>
                  </a:cubicBezTo>
                  <a:lnTo>
                    <a:pt x="420" y="815"/>
                  </a:lnTo>
                  <a:cubicBezTo>
                    <a:pt x="420" y="755"/>
                    <a:pt x="570" y="635"/>
                    <a:pt x="779" y="485"/>
                  </a:cubicBezTo>
                  <a:lnTo>
                    <a:pt x="1469" y="36"/>
                  </a:lnTo>
                  <a:lnTo>
                    <a:pt x="1439" y="6"/>
                  </a:lnTo>
                  <a:cubicBezTo>
                    <a:pt x="1439" y="2"/>
                    <a:pt x="1435" y="0"/>
                    <a:pt x="1428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15"/>
            <p:cNvSpPr/>
            <p:nvPr/>
          </p:nvSpPr>
          <p:spPr>
            <a:xfrm>
              <a:off x="6978797" y="2574012"/>
              <a:ext cx="28883" cy="24635"/>
            </a:xfrm>
            <a:custGeom>
              <a:avLst/>
              <a:gdLst/>
              <a:ahLst/>
              <a:cxnLst/>
              <a:rect l="l" t="t" r="r" b="b"/>
              <a:pathLst>
                <a:path w="1380" h="1177" extrusionOk="0">
                  <a:moveTo>
                    <a:pt x="951" y="1"/>
                  </a:moveTo>
                  <a:cubicBezTo>
                    <a:pt x="911" y="1"/>
                    <a:pt x="872" y="10"/>
                    <a:pt x="840" y="32"/>
                  </a:cubicBezTo>
                  <a:lnTo>
                    <a:pt x="360" y="331"/>
                  </a:lnTo>
                  <a:cubicBezTo>
                    <a:pt x="150" y="481"/>
                    <a:pt x="1" y="601"/>
                    <a:pt x="31" y="631"/>
                  </a:cubicBezTo>
                  <a:lnTo>
                    <a:pt x="360" y="1171"/>
                  </a:lnTo>
                  <a:cubicBezTo>
                    <a:pt x="364" y="1175"/>
                    <a:pt x="371" y="1177"/>
                    <a:pt x="380" y="1177"/>
                  </a:cubicBezTo>
                  <a:cubicBezTo>
                    <a:pt x="438" y="1177"/>
                    <a:pt x="598" y="1095"/>
                    <a:pt x="780" y="991"/>
                  </a:cubicBezTo>
                  <a:lnTo>
                    <a:pt x="1260" y="691"/>
                  </a:lnTo>
                  <a:cubicBezTo>
                    <a:pt x="1349" y="601"/>
                    <a:pt x="1379" y="481"/>
                    <a:pt x="1319" y="361"/>
                  </a:cubicBezTo>
                  <a:lnTo>
                    <a:pt x="1140" y="92"/>
                  </a:lnTo>
                  <a:cubicBezTo>
                    <a:pt x="1101" y="34"/>
                    <a:pt x="1025" y="1"/>
                    <a:pt x="951" y="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15"/>
            <p:cNvSpPr/>
            <p:nvPr/>
          </p:nvSpPr>
          <p:spPr>
            <a:xfrm>
              <a:off x="6980680" y="2591489"/>
              <a:ext cx="41420" cy="35979"/>
            </a:xfrm>
            <a:custGeom>
              <a:avLst/>
              <a:gdLst/>
              <a:ahLst/>
              <a:cxnLst/>
              <a:rect l="l" t="t" r="r" b="b"/>
              <a:pathLst>
                <a:path w="1979" h="1719" extrusionOk="0">
                  <a:moveTo>
                    <a:pt x="1420" y="0"/>
                  </a:moveTo>
                  <a:cubicBezTo>
                    <a:pt x="1362" y="0"/>
                    <a:pt x="1202" y="82"/>
                    <a:pt x="1020" y="186"/>
                  </a:cubicBezTo>
                  <a:lnTo>
                    <a:pt x="210" y="695"/>
                  </a:lnTo>
                  <a:cubicBezTo>
                    <a:pt x="1" y="845"/>
                    <a:pt x="60" y="845"/>
                    <a:pt x="90" y="875"/>
                  </a:cubicBezTo>
                  <a:lnTo>
                    <a:pt x="600" y="1655"/>
                  </a:lnTo>
                  <a:cubicBezTo>
                    <a:pt x="616" y="1687"/>
                    <a:pt x="615" y="1719"/>
                    <a:pt x="642" y="1719"/>
                  </a:cubicBezTo>
                  <a:cubicBezTo>
                    <a:pt x="666" y="1719"/>
                    <a:pt x="712" y="1694"/>
                    <a:pt x="810" y="1625"/>
                  </a:cubicBezTo>
                  <a:lnTo>
                    <a:pt x="1589" y="1115"/>
                  </a:lnTo>
                  <a:cubicBezTo>
                    <a:pt x="1799" y="965"/>
                    <a:pt x="1979" y="845"/>
                    <a:pt x="1949" y="785"/>
                  </a:cubicBezTo>
                  <a:lnTo>
                    <a:pt x="1919" y="785"/>
                  </a:lnTo>
                  <a:lnTo>
                    <a:pt x="1229" y="1205"/>
                  </a:lnTo>
                  <a:cubicBezTo>
                    <a:pt x="1065" y="1323"/>
                    <a:pt x="918" y="1404"/>
                    <a:pt x="848" y="1404"/>
                  </a:cubicBezTo>
                  <a:cubicBezTo>
                    <a:pt x="829" y="1404"/>
                    <a:pt x="816" y="1398"/>
                    <a:pt x="810" y="1385"/>
                  </a:cubicBezTo>
                  <a:lnTo>
                    <a:pt x="420" y="815"/>
                  </a:lnTo>
                  <a:cubicBezTo>
                    <a:pt x="390" y="755"/>
                    <a:pt x="540" y="605"/>
                    <a:pt x="750" y="486"/>
                  </a:cubicBezTo>
                  <a:lnTo>
                    <a:pt x="1439" y="36"/>
                  </a:lnTo>
                  <a:lnTo>
                    <a:pt x="1439" y="6"/>
                  </a:lnTo>
                  <a:cubicBezTo>
                    <a:pt x="1435" y="2"/>
                    <a:pt x="1429" y="0"/>
                    <a:pt x="1420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15"/>
            <p:cNvSpPr/>
            <p:nvPr/>
          </p:nvSpPr>
          <p:spPr>
            <a:xfrm>
              <a:off x="6991982" y="2594084"/>
              <a:ext cx="28862" cy="24635"/>
            </a:xfrm>
            <a:custGeom>
              <a:avLst/>
              <a:gdLst/>
              <a:ahLst/>
              <a:cxnLst/>
              <a:rect l="l" t="t" r="r" b="b"/>
              <a:pathLst>
                <a:path w="1379" h="1177" extrusionOk="0">
                  <a:moveTo>
                    <a:pt x="951" y="1"/>
                  </a:moveTo>
                  <a:cubicBezTo>
                    <a:pt x="911" y="1"/>
                    <a:pt x="871" y="11"/>
                    <a:pt x="839" y="32"/>
                  </a:cubicBezTo>
                  <a:lnTo>
                    <a:pt x="360" y="332"/>
                  </a:lnTo>
                  <a:cubicBezTo>
                    <a:pt x="150" y="481"/>
                    <a:pt x="0" y="601"/>
                    <a:pt x="30" y="631"/>
                  </a:cubicBezTo>
                  <a:lnTo>
                    <a:pt x="360" y="1171"/>
                  </a:lnTo>
                  <a:cubicBezTo>
                    <a:pt x="360" y="1175"/>
                    <a:pt x="363" y="1177"/>
                    <a:pt x="370" y="1177"/>
                  </a:cubicBezTo>
                  <a:cubicBezTo>
                    <a:pt x="414" y="1177"/>
                    <a:pt x="593" y="1095"/>
                    <a:pt x="749" y="991"/>
                  </a:cubicBezTo>
                  <a:lnTo>
                    <a:pt x="1229" y="691"/>
                  </a:lnTo>
                  <a:cubicBezTo>
                    <a:pt x="1349" y="601"/>
                    <a:pt x="1379" y="481"/>
                    <a:pt x="1319" y="362"/>
                  </a:cubicBezTo>
                  <a:lnTo>
                    <a:pt x="1139" y="92"/>
                  </a:lnTo>
                  <a:cubicBezTo>
                    <a:pt x="1100" y="34"/>
                    <a:pt x="1024" y="1"/>
                    <a:pt x="951" y="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15"/>
            <p:cNvSpPr/>
            <p:nvPr/>
          </p:nvSpPr>
          <p:spPr>
            <a:xfrm>
              <a:off x="6993845" y="2612189"/>
              <a:ext cx="41441" cy="35769"/>
            </a:xfrm>
            <a:custGeom>
              <a:avLst/>
              <a:gdLst/>
              <a:ahLst/>
              <a:cxnLst/>
              <a:rect l="l" t="t" r="r" b="b"/>
              <a:pathLst>
                <a:path w="1980" h="1709" extrusionOk="0">
                  <a:moveTo>
                    <a:pt x="1420" y="0"/>
                  </a:moveTo>
                  <a:cubicBezTo>
                    <a:pt x="1362" y="0"/>
                    <a:pt x="1202" y="82"/>
                    <a:pt x="1020" y="186"/>
                  </a:cubicBezTo>
                  <a:lnTo>
                    <a:pt x="211" y="696"/>
                  </a:lnTo>
                  <a:cubicBezTo>
                    <a:pt x="1" y="845"/>
                    <a:pt x="61" y="845"/>
                    <a:pt x="91" y="875"/>
                  </a:cubicBezTo>
                  <a:lnTo>
                    <a:pt x="600" y="1655"/>
                  </a:lnTo>
                  <a:cubicBezTo>
                    <a:pt x="618" y="1672"/>
                    <a:pt x="615" y="1709"/>
                    <a:pt x="650" y="1709"/>
                  </a:cubicBezTo>
                  <a:cubicBezTo>
                    <a:pt x="675" y="1709"/>
                    <a:pt x="721" y="1689"/>
                    <a:pt x="810" y="1625"/>
                  </a:cubicBezTo>
                  <a:lnTo>
                    <a:pt x="1620" y="1115"/>
                  </a:lnTo>
                  <a:cubicBezTo>
                    <a:pt x="1829" y="965"/>
                    <a:pt x="1979" y="815"/>
                    <a:pt x="1949" y="785"/>
                  </a:cubicBezTo>
                  <a:lnTo>
                    <a:pt x="1919" y="785"/>
                  </a:lnTo>
                  <a:lnTo>
                    <a:pt x="1230" y="1205"/>
                  </a:lnTo>
                  <a:cubicBezTo>
                    <a:pt x="1065" y="1323"/>
                    <a:pt x="919" y="1404"/>
                    <a:pt x="849" y="1404"/>
                  </a:cubicBezTo>
                  <a:cubicBezTo>
                    <a:pt x="830" y="1404"/>
                    <a:pt x="817" y="1398"/>
                    <a:pt x="810" y="1385"/>
                  </a:cubicBezTo>
                  <a:lnTo>
                    <a:pt x="421" y="785"/>
                  </a:lnTo>
                  <a:cubicBezTo>
                    <a:pt x="391" y="756"/>
                    <a:pt x="541" y="606"/>
                    <a:pt x="780" y="486"/>
                  </a:cubicBezTo>
                  <a:lnTo>
                    <a:pt x="1470" y="36"/>
                  </a:lnTo>
                  <a:lnTo>
                    <a:pt x="1440" y="6"/>
                  </a:lnTo>
                  <a:cubicBezTo>
                    <a:pt x="1436" y="2"/>
                    <a:pt x="1429" y="0"/>
                    <a:pt x="1420" y="0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15"/>
            <p:cNvSpPr/>
            <p:nvPr/>
          </p:nvSpPr>
          <p:spPr>
            <a:xfrm>
              <a:off x="7005147" y="2614784"/>
              <a:ext cx="28883" cy="24635"/>
            </a:xfrm>
            <a:custGeom>
              <a:avLst/>
              <a:gdLst/>
              <a:ahLst/>
              <a:cxnLst/>
              <a:rect l="l" t="t" r="r" b="b"/>
              <a:pathLst>
                <a:path w="1380" h="1177" extrusionOk="0">
                  <a:moveTo>
                    <a:pt x="951" y="1"/>
                  </a:moveTo>
                  <a:cubicBezTo>
                    <a:pt x="911" y="1"/>
                    <a:pt x="872" y="11"/>
                    <a:pt x="840" y="32"/>
                  </a:cubicBezTo>
                  <a:lnTo>
                    <a:pt x="360" y="332"/>
                  </a:lnTo>
                  <a:cubicBezTo>
                    <a:pt x="150" y="482"/>
                    <a:pt x="1" y="602"/>
                    <a:pt x="31" y="632"/>
                  </a:cubicBezTo>
                  <a:lnTo>
                    <a:pt x="360" y="1171"/>
                  </a:lnTo>
                  <a:cubicBezTo>
                    <a:pt x="364" y="1175"/>
                    <a:pt x="371" y="1177"/>
                    <a:pt x="380" y="1177"/>
                  </a:cubicBezTo>
                  <a:cubicBezTo>
                    <a:pt x="438" y="1177"/>
                    <a:pt x="598" y="1095"/>
                    <a:pt x="780" y="991"/>
                  </a:cubicBezTo>
                  <a:lnTo>
                    <a:pt x="1229" y="661"/>
                  </a:lnTo>
                  <a:cubicBezTo>
                    <a:pt x="1349" y="602"/>
                    <a:pt x="1379" y="482"/>
                    <a:pt x="1319" y="362"/>
                  </a:cubicBezTo>
                  <a:lnTo>
                    <a:pt x="1140" y="92"/>
                  </a:lnTo>
                  <a:cubicBezTo>
                    <a:pt x="1101" y="34"/>
                    <a:pt x="1025" y="1"/>
                    <a:pt x="951" y="1"/>
                  </a:cubicBezTo>
                  <a:close/>
                </a:path>
              </a:pathLst>
            </a:custGeom>
            <a:solidFill>
              <a:srgbClr val="40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15"/>
            <p:cNvSpPr/>
            <p:nvPr/>
          </p:nvSpPr>
          <p:spPr>
            <a:xfrm>
              <a:off x="7207792" y="1968005"/>
              <a:ext cx="731524" cy="514920"/>
            </a:xfrm>
            <a:custGeom>
              <a:avLst/>
              <a:gdLst/>
              <a:ahLst/>
              <a:cxnLst/>
              <a:rect l="l" t="t" r="r" b="b"/>
              <a:pathLst>
                <a:path w="34951" h="24602" extrusionOk="0">
                  <a:moveTo>
                    <a:pt x="33122" y="1"/>
                  </a:moveTo>
                  <a:lnTo>
                    <a:pt x="300" y="20743"/>
                  </a:lnTo>
                  <a:cubicBezTo>
                    <a:pt x="60" y="20893"/>
                    <a:pt x="0" y="21192"/>
                    <a:pt x="150" y="21432"/>
                  </a:cubicBezTo>
                  <a:lnTo>
                    <a:pt x="2038" y="24370"/>
                  </a:lnTo>
                  <a:cubicBezTo>
                    <a:pt x="2133" y="24522"/>
                    <a:pt x="2300" y="24601"/>
                    <a:pt x="2463" y="24601"/>
                  </a:cubicBezTo>
                  <a:cubicBezTo>
                    <a:pt x="2558" y="24601"/>
                    <a:pt x="2651" y="24575"/>
                    <a:pt x="2728" y="24520"/>
                  </a:cubicBezTo>
                  <a:lnTo>
                    <a:pt x="34950" y="2818"/>
                  </a:lnTo>
                  <a:lnTo>
                    <a:pt x="3312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15"/>
            <p:cNvSpPr/>
            <p:nvPr/>
          </p:nvSpPr>
          <p:spPr>
            <a:xfrm>
              <a:off x="7901014" y="1841735"/>
              <a:ext cx="215202" cy="187093"/>
            </a:xfrm>
            <a:custGeom>
              <a:avLst/>
              <a:gdLst/>
              <a:ahLst/>
              <a:cxnLst/>
              <a:rect l="l" t="t" r="r" b="b"/>
              <a:pathLst>
                <a:path w="10282" h="8939" extrusionOk="0">
                  <a:moveTo>
                    <a:pt x="6770" y="1"/>
                  </a:moveTo>
                  <a:cubicBezTo>
                    <a:pt x="6615" y="1"/>
                    <a:pt x="6479" y="63"/>
                    <a:pt x="6385" y="219"/>
                  </a:cubicBezTo>
                  <a:cubicBezTo>
                    <a:pt x="6085" y="668"/>
                    <a:pt x="3358" y="2617"/>
                    <a:pt x="2578" y="3096"/>
                  </a:cubicBezTo>
                  <a:cubicBezTo>
                    <a:pt x="1829" y="3576"/>
                    <a:pt x="780" y="3246"/>
                    <a:pt x="870" y="4235"/>
                  </a:cubicBezTo>
                  <a:cubicBezTo>
                    <a:pt x="930" y="5224"/>
                    <a:pt x="1" y="6034"/>
                    <a:pt x="1" y="6034"/>
                  </a:cubicBezTo>
                  <a:lnTo>
                    <a:pt x="1799" y="8851"/>
                  </a:lnTo>
                  <a:cubicBezTo>
                    <a:pt x="1799" y="8851"/>
                    <a:pt x="2326" y="8616"/>
                    <a:pt x="2936" y="8616"/>
                  </a:cubicBezTo>
                  <a:cubicBezTo>
                    <a:pt x="3223" y="8616"/>
                    <a:pt x="3529" y="8668"/>
                    <a:pt x="3807" y="8821"/>
                  </a:cubicBezTo>
                  <a:cubicBezTo>
                    <a:pt x="3956" y="8903"/>
                    <a:pt x="4084" y="8939"/>
                    <a:pt x="4198" y="8939"/>
                  </a:cubicBezTo>
                  <a:cubicBezTo>
                    <a:pt x="4746" y="8939"/>
                    <a:pt x="4955" y="8110"/>
                    <a:pt x="5576" y="7712"/>
                  </a:cubicBezTo>
                  <a:cubicBezTo>
                    <a:pt x="6325" y="7233"/>
                    <a:pt x="9233" y="5524"/>
                    <a:pt x="9742" y="5464"/>
                  </a:cubicBezTo>
                  <a:cubicBezTo>
                    <a:pt x="10282" y="5374"/>
                    <a:pt x="10222" y="4685"/>
                    <a:pt x="10072" y="4175"/>
                  </a:cubicBezTo>
                  <a:cubicBezTo>
                    <a:pt x="9892" y="3666"/>
                    <a:pt x="10252" y="2766"/>
                    <a:pt x="9922" y="2227"/>
                  </a:cubicBezTo>
                  <a:lnTo>
                    <a:pt x="9383" y="1388"/>
                  </a:lnTo>
                  <a:cubicBezTo>
                    <a:pt x="9053" y="878"/>
                    <a:pt x="8064" y="848"/>
                    <a:pt x="7674" y="458"/>
                  </a:cubicBezTo>
                  <a:cubicBezTo>
                    <a:pt x="7419" y="223"/>
                    <a:pt x="7062" y="1"/>
                    <a:pt x="6770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15"/>
            <p:cNvSpPr/>
            <p:nvPr/>
          </p:nvSpPr>
          <p:spPr>
            <a:xfrm>
              <a:off x="7901014" y="1851948"/>
              <a:ext cx="213946" cy="175059"/>
            </a:xfrm>
            <a:custGeom>
              <a:avLst/>
              <a:gdLst/>
              <a:ahLst/>
              <a:cxnLst/>
              <a:rect l="l" t="t" r="r" b="b"/>
              <a:pathLst>
                <a:path w="10222" h="8364" extrusionOk="0">
                  <a:moveTo>
                    <a:pt x="7704" y="0"/>
                  </a:moveTo>
                  <a:cubicBezTo>
                    <a:pt x="7584" y="60"/>
                    <a:pt x="7434" y="150"/>
                    <a:pt x="7314" y="300"/>
                  </a:cubicBezTo>
                  <a:cubicBezTo>
                    <a:pt x="6775" y="810"/>
                    <a:pt x="2608" y="3627"/>
                    <a:pt x="1469" y="4347"/>
                  </a:cubicBezTo>
                  <a:cubicBezTo>
                    <a:pt x="1170" y="4556"/>
                    <a:pt x="870" y="4676"/>
                    <a:pt x="570" y="4826"/>
                  </a:cubicBezTo>
                  <a:cubicBezTo>
                    <a:pt x="330" y="5276"/>
                    <a:pt x="1" y="5546"/>
                    <a:pt x="1" y="5546"/>
                  </a:cubicBezTo>
                  <a:lnTo>
                    <a:pt x="1799" y="8363"/>
                  </a:lnTo>
                  <a:cubicBezTo>
                    <a:pt x="1799" y="8363"/>
                    <a:pt x="2219" y="8183"/>
                    <a:pt x="2728" y="8123"/>
                  </a:cubicBezTo>
                  <a:cubicBezTo>
                    <a:pt x="2968" y="7914"/>
                    <a:pt x="3208" y="7704"/>
                    <a:pt x="3508" y="7524"/>
                  </a:cubicBezTo>
                  <a:cubicBezTo>
                    <a:pt x="4647" y="6775"/>
                    <a:pt x="8933" y="4137"/>
                    <a:pt x="9622" y="3897"/>
                  </a:cubicBezTo>
                  <a:cubicBezTo>
                    <a:pt x="9802" y="3807"/>
                    <a:pt x="9922" y="3747"/>
                    <a:pt x="10042" y="3627"/>
                  </a:cubicBezTo>
                  <a:cubicBezTo>
                    <a:pt x="9922" y="3118"/>
                    <a:pt x="10222" y="2248"/>
                    <a:pt x="9922" y="1739"/>
                  </a:cubicBezTo>
                  <a:lnTo>
                    <a:pt x="9383" y="900"/>
                  </a:lnTo>
                  <a:cubicBezTo>
                    <a:pt x="9053" y="420"/>
                    <a:pt x="8124" y="360"/>
                    <a:pt x="7704" y="0"/>
                  </a:cubicBez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FC452">
                    <a:alpha val="86666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15"/>
            <p:cNvSpPr/>
            <p:nvPr/>
          </p:nvSpPr>
          <p:spPr>
            <a:xfrm>
              <a:off x="7988857" y="1822374"/>
              <a:ext cx="43932" cy="34723"/>
            </a:xfrm>
            <a:custGeom>
              <a:avLst/>
              <a:gdLst/>
              <a:ahLst/>
              <a:cxnLst/>
              <a:rect l="l" t="t" r="r" b="b"/>
              <a:pathLst>
                <a:path w="2099" h="1659" extrusionOk="0">
                  <a:moveTo>
                    <a:pt x="1446" y="1"/>
                  </a:moveTo>
                  <a:cubicBezTo>
                    <a:pt x="1342" y="1"/>
                    <a:pt x="1235" y="31"/>
                    <a:pt x="1139" y="95"/>
                  </a:cubicBezTo>
                  <a:lnTo>
                    <a:pt x="330" y="604"/>
                  </a:lnTo>
                  <a:cubicBezTo>
                    <a:pt x="60" y="784"/>
                    <a:pt x="0" y="1144"/>
                    <a:pt x="150" y="1383"/>
                  </a:cubicBezTo>
                  <a:lnTo>
                    <a:pt x="150" y="1413"/>
                  </a:lnTo>
                  <a:cubicBezTo>
                    <a:pt x="265" y="1566"/>
                    <a:pt x="452" y="1658"/>
                    <a:pt x="643" y="1658"/>
                  </a:cubicBezTo>
                  <a:cubicBezTo>
                    <a:pt x="752" y="1658"/>
                    <a:pt x="861" y="1628"/>
                    <a:pt x="959" y="1563"/>
                  </a:cubicBezTo>
                  <a:lnTo>
                    <a:pt x="1769" y="1054"/>
                  </a:lnTo>
                  <a:cubicBezTo>
                    <a:pt x="2008" y="874"/>
                    <a:pt x="2098" y="514"/>
                    <a:pt x="1918" y="274"/>
                  </a:cubicBezTo>
                  <a:cubicBezTo>
                    <a:pt x="1822" y="100"/>
                    <a:pt x="1637" y="1"/>
                    <a:pt x="1446" y="1"/>
                  </a:cubicBezTo>
                  <a:close/>
                </a:path>
              </a:pathLst>
            </a:custGeom>
            <a:solidFill>
              <a:srgbClr val="F5C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15"/>
            <p:cNvSpPr/>
            <p:nvPr/>
          </p:nvSpPr>
          <p:spPr>
            <a:xfrm>
              <a:off x="7919830" y="1866934"/>
              <a:ext cx="43953" cy="34702"/>
            </a:xfrm>
            <a:custGeom>
              <a:avLst/>
              <a:gdLst/>
              <a:ahLst/>
              <a:cxnLst/>
              <a:rect l="l" t="t" r="r" b="b"/>
              <a:pathLst>
                <a:path w="2100" h="1658" extrusionOk="0">
                  <a:moveTo>
                    <a:pt x="1440" y="0"/>
                  </a:moveTo>
                  <a:cubicBezTo>
                    <a:pt x="1339" y="0"/>
                    <a:pt x="1236" y="30"/>
                    <a:pt x="1140" y="94"/>
                  </a:cubicBezTo>
                  <a:lnTo>
                    <a:pt x="331" y="603"/>
                  </a:lnTo>
                  <a:cubicBezTo>
                    <a:pt x="61" y="783"/>
                    <a:pt x="1" y="1143"/>
                    <a:pt x="151" y="1383"/>
                  </a:cubicBezTo>
                  <a:lnTo>
                    <a:pt x="151" y="1413"/>
                  </a:lnTo>
                  <a:cubicBezTo>
                    <a:pt x="265" y="1565"/>
                    <a:pt x="453" y="1657"/>
                    <a:pt x="636" y="1657"/>
                  </a:cubicBezTo>
                  <a:cubicBezTo>
                    <a:pt x="741" y="1657"/>
                    <a:pt x="843" y="1628"/>
                    <a:pt x="930" y="1562"/>
                  </a:cubicBezTo>
                  <a:lnTo>
                    <a:pt x="1739" y="1053"/>
                  </a:lnTo>
                  <a:cubicBezTo>
                    <a:pt x="2009" y="873"/>
                    <a:pt x="2099" y="513"/>
                    <a:pt x="1919" y="274"/>
                  </a:cubicBezTo>
                  <a:cubicBezTo>
                    <a:pt x="1803" y="99"/>
                    <a:pt x="1625" y="0"/>
                    <a:pt x="1440" y="0"/>
                  </a:cubicBezTo>
                  <a:close/>
                </a:path>
              </a:pathLst>
            </a:custGeom>
            <a:solidFill>
              <a:srgbClr val="F5C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15"/>
            <p:cNvSpPr/>
            <p:nvPr/>
          </p:nvSpPr>
          <p:spPr>
            <a:xfrm>
              <a:off x="8078563" y="1962291"/>
              <a:ext cx="43932" cy="34681"/>
            </a:xfrm>
            <a:custGeom>
              <a:avLst/>
              <a:gdLst/>
              <a:ahLst/>
              <a:cxnLst/>
              <a:rect l="l" t="t" r="r" b="b"/>
              <a:pathLst>
                <a:path w="2099" h="1657" extrusionOk="0">
                  <a:moveTo>
                    <a:pt x="1456" y="0"/>
                  </a:moveTo>
                  <a:cubicBezTo>
                    <a:pt x="1354" y="0"/>
                    <a:pt x="1254" y="30"/>
                    <a:pt x="1169" y="94"/>
                  </a:cubicBezTo>
                  <a:lnTo>
                    <a:pt x="360" y="603"/>
                  </a:lnTo>
                  <a:cubicBezTo>
                    <a:pt x="90" y="783"/>
                    <a:pt x="0" y="1143"/>
                    <a:pt x="180" y="1383"/>
                  </a:cubicBezTo>
                  <a:cubicBezTo>
                    <a:pt x="296" y="1557"/>
                    <a:pt x="475" y="1656"/>
                    <a:pt x="660" y="1656"/>
                  </a:cubicBezTo>
                  <a:cubicBezTo>
                    <a:pt x="761" y="1656"/>
                    <a:pt x="864" y="1626"/>
                    <a:pt x="960" y="1562"/>
                  </a:cubicBezTo>
                  <a:lnTo>
                    <a:pt x="1769" y="1053"/>
                  </a:lnTo>
                  <a:cubicBezTo>
                    <a:pt x="2039" y="873"/>
                    <a:pt x="2099" y="513"/>
                    <a:pt x="1949" y="274"/>
                  </a:cubicBezTo>
                  <a:cubicBezTo>
                    <a:pt x="1833" y="99"/>
                    <a:pt x="1641" y="0"/>
                    <a:pt x="1456" y="0"/>
                  </a:cubicBezTo>
                  <a:close/>
                </a:path>
              </a:pathLst>
            </a:custGeom>
            <a:solidFill>
              <a:srgbClr val="F5C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15"/>
            <p:cNvSpPr/>
            <p:nvPr/>
          </p:nvSpPr>
          <p:spPr>
            <a:xfrm>
              <a:off x="8009557" y="2006789"/>
              <a:ext cx="43932" cy="34723"/>
            </a:xfrm>
            <a:custGeom>
              <a:avLst/>
              <a:gdLst/>
              <a:ahLst/>
              <a:cxnLst/>
              <a:rect l="l" t="t" r="r" b="b"/>
              <a:pathLst>
                <a:path w="2099" h="1659" extrusionOk="0">
                  <a:moveTo>
                    <a:pt x="1454" y="1"/>
                  </a:moveTo>
                  <a:cubicBezTo>
                    <a:pt x="1347" y="1"/>
                    <a:pt x="1237" y="31"/>
                    <a:pt x="1139" y="96"/>
                  </a:cubicBezTo>
                  <a:lnTo>
                    <a:pt x="330" y="605"/>
                  </a:lnTo>
                  <a:cubicBezTo>
                    <a:pt x="90" y="785"/>
                    <a:pt x="0" y="1145"/>
                    <a:pt x="180" y="1385"/>
                  </a:cubicBezTo>
                  <a:cubicBezTo>
                    <a:pt x="277" y="1559"/>
                    <a:pt x="461" y="1658"/>
                    <a:pt x="652" y="1658"/>
                  </a:cubicBezTo>
                  <a:cubicBezTo>
                    <a:pt x="757" y="1658"/>
                    <a:pt x="864" y="1628"/>
                    <a:pt x="959" y="1565"/>
                  </a:cubicBezTo>
                  <a:lnTo>
                    <a:pt x="1769" y="1055"/>
                  </a:lnTo>
                  <a:cubicBezTo>
                    <a:pt x="2038" y="875"/>
                    <a:pt x="2098" y="516"/>
                    <a:pt x="1949" y="276"/>
                  </a:cubicBezTo>
                  <a:lnTo>
                    <a:pt x="1919" y="246"/>
                  </a:lnTo>
                  <a:cubicBezTo>
                    <a:pt x="1823" y="93"/>
                    <a:pt x="1642" y="1"/>
                    <a:pt x="1454" y="1"/>
                  </a:cubicBezTo>
                  <a:close/>
                </a:path>
              </a:pathLst>
            </a:custGeom>
            <a:solidFill>
              <a:srgbClr val="F5C6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15"/>
            <p:cNvSpPr/>
            <p:nvPr/>
          </p:nvSpPr>
          <p:spPr>
            <a:xfrm>
              <a:off x="7581057" y="2169394"/>
              <a:ext cx="287369" cy="199358"/>
            </a:xfrm>
            <a:custGeom>
              <a:avLst/>
              <a:gdLst/>
              <a:ahLst/>
              <a:cxnLst/>
              <a:rect l="l" t="t" r="r" b="b"/>
              <a:pathLst>
                <a:path w="13730" h="9525" extrusionOk="0">
                  <a:moveTo>
                    <a:pt x="11631" y="0"/>
                  </a:moveTo>
                  <a:cubicBezTo>
                    <a:pt x="9533" y="2069"/>
                    <a:pt x="5816" y="2099"/>
                    <a:pt x="3178" y="3298"/>
                  </a:cubicBezTo>
                  <a:cubicBezTo>
                    <a:pt x="1919" y="3867"/>
                    <a:pt x="1" y="6115"/>
                    <a:pt x="660" y="7914"/>
                  </a:cubicBezTo>
                  <a:cubicBezTo>
                    <a:pt x="1113" y="9094"/>
                    <a:pt x="2124" y="9524"/>
                    <a:pt x="3228" y="9524"/>
                  </a:cubicBezTo>
                  <a:cubicBezTo>
                    <a:pt x="4170" y="9524"/>
                    <a:pt x="5179" y="9211"/>
                    <a:pt x="5966" y="8783"/>
                  </a:cubicBezTo>
                  <a:cubicBezTo>
                    <a:pt x="7764" y="7854"/>
                    <a:pt x="10822" y="7074"/>
                    <a:pt x="10762" y="4886"/>
                  </a:cubicBezTo>
                  <a:cubicBezTo>
                    <a:pt x="10732" y="4347"/>
                    <a:pt x="12050" y="4556"/>
                    <a:pt x="12590" y="4137"/>
                  </a:cubicBezTo>
                  <a:cubicBezTo>
                    <a:pt x="13160" y="3717"/>
                    <a:pt x="13279" y="2608"/>
                    <a:pt x="13579" y="1979"/>
                  </a:cubicBezTo>
                  <a:cubicBezTo>
                    <a:pt x="13669" y="1799"/>
                    <a:pt x="13729" y="1649"/>
                    <a:pt x="13699" y="1649"/>
                  </a:cubicBezTo>
                  <a:lnTo>
                    <a:pt x="116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15"/>
            <p:cNvSpPr/>
            <p:nvPr/>
          </p:nvSpPr>
          <p:spPr>
            <a:xfrm>
              <a:off x="7754714" y="2081697"/>
              <a:ext cx="123110" cy="146573"/>
            </a:xfrm>
            <a:custGeom>
              <a:avLst/>
              <a:gdLst/>
              <a:ahLst/>
              <a:cxnLst/>
              <a:rect l="l" t="t" r="r" b="b"/>
              <a:pathLst>
                <a:path w="5882" h="7003" extrusionOk="0">
                  <a:moveTo>
                    <a:pt x="2787" y="0"/>
                  </a:moveTo>
                  <a:cubicBezTo>
                    <a:pt x="1201" y="0"/>
                    <a:pt x="1" y="2457"/>
                    <a:pt x="336" y="3801"/>
                  </a:cubicBezTo>
                  <a:cubicBezTo>
                    <a:pt x="576" y="4730"/>
                    <a:pt x="1206" y="5209"/>
                    <a:pt x="1835" y="5839"/>
                  </a:cubicBezTo>
                  <a:cubicBezTo>
                    <a:pt x="2375" y="6399"/>
                    <a:pt x="3144" y="7003"/>
                    <a:pt x="3925" y="7003"/>
                  </a:cubicBezTo>
                  <a:cubicBezTo>
                    <a:pt x="4271" y="7003"/>
                    <a:pt x="4620" y="6883"/>
                    <a:pt x="4952" y="6588"/>
                  </a:cubicBezTo>
                  <a:cubicBezTo>
                    <a:pt x="5882" y="5749"/>
                    <a:pt x="5372" y="4250"/>
                    <a:pt x="5132" y="3291"/>
                  </a:cubicBezTo>
                  <a:cubicBezTo>
                    <a:pt x="4863" y="2392"/>
                    <a:pt x="4473" y="683"/>
                    <a:pt x="3574" y="204"/>
                  </a:cubicBezTo>
                  <a:cubicBezTo>
                    <a:pt x="3305" y="63"/>
                    <a:pt x="3041" y="0"/>
                    <a:pt x="2787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15"/>
            <p:cNvSpPr/>
            <p:nvPr/>
          </p:nvSpPr>
          <p:spPr>
            <a:xfrm>
              <a:off x="7749921" y="2008379"/>
              <a:ext cx="99292" cy="123613"/>
            </a:xfrm>
            <a:custGeom>
              <a:avLst/>
              <a:gdLst/>
              <a:ahLst/>
              <a:cxnLst/>
              <a:rect l="l" t="t" r="r" b="b"/>
              <a:pathLst>
                <a:path w="4744" h="5906" extrusionOk="0">
                  <a:moveTo>
                    <a:pt x="276" y="0"/>
                  </a:moveTo>
                  <a:cubicBezTo>
                    <a:pt x="127" y="0"/>
                    <a:pt x="0" y="197"/>
                    <a:pt x="26" y="350"/>
                  </a:cubicBezTo>
                  <a:cubicBezTo>
                    <a:pt x="146" y="1309"/>
                    <a:pt x="1375" y="1639"/>
                    <a:pt x="2004" y="2208"/>
                  </a:cubicBezTo>
                  <a:cubicBezTo>
                    <a:pt x="2993" y="3137"/>
                    <a:pt x="2963" y="4726"/>
                    <a:pt x="3863" y="5745"/>
                  </a:cubicBezTo>
                  <a:cubicBezTo>
                    <a:pt x="3960" y="5858"/>
                    <a:pt x="4072" y="5906"/>
                    <a:pt x="4181" y="5906"/>
                  </a:cubicBezTo>
                  <a:cubicBezTo>
                    <a:pt x="4475" y="5906"/>
                    <a:pt x="4743" y="5556"/>
                    <a:pt x="4612" y="5205"/>
                  </a:cubicBezTo>
                  <a:cubicBezTo>
                    <a:pt x="4162" y="4007"/>
                    <a:pt x="3833" y="2718"/>
                    <a:pt x="3083" y="1669"/>
                  </a:cubicBezTo>
                  <a:cubicBezTo>
                    <a:pt x="2514" y="859"/>
                    <a:pt x="1225" y="410"/>
                    <a:pt x="356" y="20"/>
                  </a:cubicBezTo>
                  <a:cubicBezTo>
                    <a:pt x="329" y="6"/>
                    <a:pt x="302" y="0"/>
                    <a:pt x="276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15"/>
            <p:cNvSpPr/>
            <p:nvPr/>
          </p:nvSpPr>
          <p:spPr>
            <a:xfrm>
              <a:off x="7724093" y="2035546"/>
              <a:ext cx="93138" cy="87320"/>
            </a:xfrm>
            <a:custGeom>
              <a:avLst/>
              <a:gdLst/>
              <a:ahLst/>
              <a:cxnLst/>
              <a:rect l="l" t="t" r="r" b="b"/>
              <a:pathLst>
                <a:path w="4450" h="4172" extrusionOk="0">
                  <a:moveTo>
                    <a:pt x="860" y="0"/>
                  </a:moveTo>
                  <a:cubicBezTo>
                    <a:pt x="669" y="0"/>
                    <a:pt x="481" y="23"/>
                    <a:pt x="301" y="71"/>
                  </a:cubicBezTo>
                  <a:cubicBezTo>
                    <a:pt x="1" y="131"/>
                    <a:pt x="31" y="520"/>
                    <a:pt x="241" y="640"/>
                  </a:cubicBezTo>
                  <a:cubicBezTo>
                    <a:pt x="1020" y="1030"/>
                    <a:pt x="1710" y="1240"/>
                    <a:pt x="2279" y="1959"/>
                  </a:cubicBezTo>
                  <a:cubicBezTo>
                    <a:pt x="2789" y="2619"/>
                    <a:pt x="3028" y="3488"/>
                    <a:pt x="3628" y="4057"/>
                  </a:cubicBezTo>
                  <a:cubicBezTo>
                    <a:pt x="3715" y="4136"/>
                    <a:pt x="3824" y="4172"/>
                    <a:pt x="3931" y="4172"/>
                  </a:cubicBezTo>
                  <a:cubicBezTo>
                    <a:pt x="4192" y="4172"/>
                    <a:pt x="4450" y="3965"/>
                    <a:pt x="4407" y="3668"/>
                  </a:cubicBezTo>
                  <a:cubicBezTo>
                    <a:pt x="4317" y="2679"/>
                    <a:pt x="3598" y="1659"/>
                    <a:pt x="2938" y="940"/>
                  </a:cubicBezTo>
                  <a:cubicBezTo>
                    <a:pt x="2435" y="365"/>
                    <a:pt x="1624" y="0"/>
                    <a:pt x="860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15"/>
            <p:cNvSpPr/>
            <p:nvPr/>
          </p:nvSpPr>
          <p:spPr>
            <a:xfrm>
              <a:off x="7713440" y="2063990"/>
              <a:ext cx="77190" cy="78027"/>
            </a:xfrm>
            <a:custGeom>
              <a:avLst/>
              <a:gdLst/>
              <a:ahLst/>
              <a:cxnLst/>
              <a:rect l="l" t="t" r="r" b="b"/>
              <a:pathLst>
                <a:path w="3688" h="3728" extrusionOk="0">
                  <a:moveTo>
                    <a:pt x="390" y="1"/>
                  </a:moveTo>
                  <a:cubicBezTo>
                    <a:pt x="150" y="1"/>
                    <a:pt x="0" y="330"/>
                    <a:pt x="180" y="510"/>
                  </a:cubicBezTo>
                  <a:cubicBezTo>
                    <a:pt x="360" y="720"/>
                    <a:pt x="600" y="840"/>
                    <a:pt x="840" y="960"/>
                  </a:cubicBezTo>
                  <a:cubicBezTo>
                    <a:pt x="1169" y="1140"/>
                    <a:pt x="1469" y="1439"/>
                    <a:pt x="1739" y="1709"/>
                  </a:cubicBezTo>
                  <a:cubicBezTo>
                    <a:pt x="2278" y="2249"/>
                    <a:pt x="2518" y="2968"/>
                    <a:pt x="2968" y="3598"/>
                  </a:cubicBezTo>
                  <a:cubicBezTo>
                    <a:pt x="3038" y="3688"/>
                    <a:pt x="3141" y="3727"/>
                    <a:pt x="3248" y="3727"/>
                  </a:cubicBezTo>
                  <a:cubicBezTo>
                    <a:pt x="3461" y="3727"/>
                    <a:pt x="3687" y="3568"/>
                    <a:pt x="3687" y="3328"/>
                  </a:cubicBezTo>
                  <a:cubicBezTo>
                    <a:pt x="3657" y="1709"/>
                    <a:pt x="1979" y="121"/>
                    <a:pt x="390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15"/>
            <p:cNvSpPr/>
            <p:nvPr/>
          </p:nvSpPr>
          <p:spPr>
            <a:xfrm>
              <a:off x="7710928" y="2110266"/>
              <a:ext cx="79220" cy="52555"/>
            </a:xfrm>
            <a:custGeom>
              <a:avLst/>
              <a:gdLst/>
              <a:ahLst/>
              <a:cxnLst/>
              <a:rect l="l" t="t" r="r" b="b"/>
              <a:pathLst>
                <a:path w="3785" h="2511" extrusionOk="0">
                  <a:moveTo>
                    <a:pt x="722" y="1"/>
                  </a:moveTo>
                  <a:cubicBezTo>
                    <a:pt x="578" y="1"/>
                    <a:pt x="437" y="13"/>
                    <a:pt x="300" y="38"/>
                  </a:cubicBezTo>
                  <a:cubicBezTo>
                    <a:pt x="60" y="68"/>
                    <a:pt x="1" y="367"/>
                    <a:pt x="210" y="487"/>
                  </a:cubicBezTo>
                  <a:cubicBezTo>
                    <a:pt x="420" y="607"/>
                    <a:pt x="630" y="667"/>
                    <a:pt x="870" y="727"/>
                  </a:cubicBezTo>
                  <a:cubicBezTo>
                    <a:pt x="1170" y="817"/>
                    <a:pt x="1469" y="967"/>
                    <a:pt x="1769" y="1147"/>
                  </a:cubicBezTo>
                  <a:cubicBezTo>
                    <a:pt x="2309" y="1477"/>
                    <a:pt x="2698" y="2046"/>
                    <a:pt x="3208" y="2436"/>
                  </a:cubicBezTo>
                  <a:cubicBezTo>
                    <a:pt x="3260" y="2488"/>
                    <a:pt x="3324" y="2511"/>
                    <a:pt x="3389" y="2511"/>
                  </a:cubicBezTo>
                  <a:cubicBezTo>
                    <a:pt x="3582" y="2511"/>
                    <a:pt x="3785" y="2308"/>
                    <a:pt x="3717" y="2106"/>
                  </a:cubicBezTo>
                  <a:cubicBezTo>
                    <a:pt x="3395" y="897"/>
                    <a:pt x="1965" y="1"/>
                    <a:pt x="722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15"/>
            <p:cNvSpPr/>
            <p:nvPr/>
          </p:nvSpPr>
          <p:spPr>
            <a:xfrm>
              <a:off x="6699004" y="2268393"/>
              <a:ext cx="324268" cy="120201"/>
            </a:xfrm>
            <a:custGeom>
              <a:avLst/>
              <a:gdLst/>
              <a:ahLst/>
              <a:cxnLst/>
              <a:rect l="l" t="t" r="r" b="b"/>
              <a:pathLst>
                <a:path w="15493" h="5743" extrusionOk="0">
                  <a:moveTo>
                    <a:pt x="3864" y="0"/>
                  </a:moveTo>
                  <a:cubicBezTo>
                    <a:pt x="2895" y="0"/>
                    <a:pt x="1996" y="268"/>
                    <a:pt x="1439" y="1235"/>
                  </a:cubicBezTo>
                  <a:cubicBezTo>
                    <a:pt x="0" y="3753"/>
                    <a:pt x="1499" y="4862"/>
                    <a:pt x="3987" y="5222"/>
                  </a:cubicBezTo>
                  <a:cubicBezTo>
                    <a:pt x="4077" y="5222"/>
                    <a:pt x="4137" y="5252"/>
                    <a:pt x="4197" y="5252"/>
                  </a:cubicBezTo>
                  <a:cubicBezTo>
                    <a:pt x="5361" y="5292"/>
                    <a:pt x="6203" y="5736"/>
                    <a:pt x="7083" y="5736"/>
                  </a:cubicBezTo>
                  <a:cubicBezTo>
                    <a:pt x="7516" y="5736"/>
                    <a:pt x="7958" y="5628"/>
                    <a:pt x="8453" y="5312"/>
                  </a:cubicBezTo>
                  <a:cubicBezTo>
                    <a:pt x="8543" y="5312"/>
                    <a:pt x="8663" y="5282"/>
                    <a:pt x="8753" y="5282"/>
                  </a:cubicBezTo>
                  <a:cubicBezTo>
                    <a:pt x="9189" y="5609"/>
                    <a:pt x="9666" y="5742"/>
                    <a:pt x="10139" y="5742"/>
                  </a:cubicBezTo>
                  <a:cubicBezTo>
                    <a:pt x="10964" y="5742"/>
                    <a:pt x="11778" y="5338"/>
                    <a:pt x="12349" y="4862"/>
                  </a:cubicBezTo>
                  <a:cubicBezTo>
                    <a:pt x="12439" y="4862"/>
                    <a:pt x="12529" y="4832"/>
                    <a:pt x="12589" y="4832"/>
                  </a:cubicBezTo>
                  <a:cubicBezTo>
                    <a:pt x="13698" y="4652"/>
                    <a:pt x="14568" y="4472"/>
                    <a:pt x="15017" y="4383"/>
                  </a:cubicBezTo>
                  <a:cubicBezTo>
                    <a:pt x="15017" y="4383"/>
                    <a:pt x="14987" y="4023"/>
                    <a:pt x="14957" y="3573"/>
                  </a:cubicBezTo>
                  <a:cubicBezTo>
                    <a:pt x="14957" y="3513"/>
                    <a:pt x="14927" y="3423"/>
                    <a:pt x="14927" y="3363"/>
                  </a:cubicBezTo>
                  <a:cubicBezTo>
                    <a:pt x="14837" y="3004"/>
                    <a:pt x="14837" y="2494"/>
                    <a:pt x="14957" y="2104"/>
                  </a:cubicBezTo>
                  <a:cubicBezTo>
                    <a:pt x="14975" y="2105"/>
                    <a:pt x="14991" y="2106"/>
                    <a:pt x="15006" y="2106"/>
                  </a:cubicBezTo>
                  <a:cubicBezTo>
                    <a:pt x="15493" y="2106"/>
                    <a:pt x="14957" y="1655"/>
                    <a:pt x="14957" y="1655"/>
                  </a:cubicBezTo>
                  <a:cubicBezTo>
                    <a:pt x="13788" y="1535"/>
                    <a:pt x="12799" y="1565"/>
                    <a:pt x="11900" y="1115"/>
                  </a:cubicBezTo>
                  <a:cubicBezTo>
                    <a:pt x="11750" y="1055"/>
                    <a:pt x="11630" y="995"/>
                    <a:pt x="11510" y="965"/>
                  </a:cubicBezTo>
                  <a:cubicBezTo>
                    <a:pt x="11063" y="779"/>
                    <a:pt x="10616" y="639"/>
                    <a:pt x="10176" y="639"/>
                  </a:cubicBezTo>
                  <a:cubicBezTo>
                    <a:pt x="9908" y="639"/>
                    <a:pt x="9643" y="691"/>
                    <a:pt x="9382" y="816"/>
                  </a:cubicBezTo>
                  <a:cubicBezTo>
                    <a:pt x="9232" y="816"/>
                    <a:pt x="9112" y="786"/>
                    <a:pt x="8962" y="756"/>
                  </a:cubicBezTo>
                  <a:cubicBezTo>
                    <a:pt x="8063" y="576"/>
                    <a:pt x="7164" y="426"/>
                    <a:pt x="6265" y="306"/>
                  </a:cubicBezTo>
                  <a:cubicBezTo>
                    <a:pt x="5518" y="184"/>
                    <a:pt x="4666" y="0"/>
                    <a:pt x="38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15"/>
            <p:cNvSpPr/>
            <p:nvPr/>
          </p:nvSpPr>
          <p:spPr>
            <a:xfrm>
              <a:off x="6963120" y="2307281"/>
              <a:ext cx="123613" cy="134789"/>
            </a:xfrm>
            <a:custGeom>
              <a:avLst/>
              <a:gdLst/>
              <a:ahLst/>
              <a:cxnLst/>
              <a:rect l="l" t="t" r="r" b="b"/>
              <a:pathLst>
                <a:path w="5906" h="6440" extrusionOk="0">
                  <a:moveTo>
                    <a:pt x="1764" y="0"/>
                  </a:moveTo>
                  <a:cubicBezTo>
                    <a:pt x="1658" y="0"/>
                    <a:pt x="1550" y="12"/>
                    <a:pt x="1439" y="37"/>
                  </a:cubicBezTo>
                  <a:cubicBezTo>
                    <a:pt x="0" y="336"/>
                    <a:pt x="0" y="1895"/>
                    <a:pt x="180" y="3004"/>
                  </a:cubicBezTo>
                  <a:cubicBezTo>
                    <a:pt x="330" y="3873"/>
                    <a:pt x="360" y="4683"/>
                    <a:pt x="959" y="5402"/>
                  </a:cubicBezTo>
                  <a:cubicBezTo>
                    <a:pt x="1467" y="6014"/>
                    <a:pt x="2583" y="6440"/>
                    <a:pt x="3614" y="6440"/>
                  </a:cubicBezTo>
                  <a:cubicBezTo>
                    <a:pt x="4653" y="6440"/>
                    <a:pt x="5605" y="6006"/>
                    <a:pt x="5755" y="4892"/>
                  </a:cubicBezTo>
                  <a:cubicBezTo>
                    <a:pt x="5905" y="3903"/>
                    <a:pt x="4766" y="2584"/>
                    <a:pt x="4167" y="1835"/>
                  </a:cubicBezTo>
                  <a:cubicBezTo>
                    <a:pt x="3622" y="1128"/>
                    <a:pt x="2806" y="0"/>
                    <a:pt x="1764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15"/>
            <p:cNvSpPr/>
            <p:nvPr/>
          </p:nvSpPr>
          <p:spPr>
            <a:xfrm>
              <a:off x="7048138" y="2372812"/>
              <a:ext cx="68064" cy="144605"/>
            </a:xfrm>
            <a:custGeom>
              <a:avLst/>
              <a:gdLst/>
              <a:ahLst/>
              <a:cxnLst/>
              <a:rect l="l" t="t" r="r" b="b"/>
              <a:pathLst>
                <a:path w="3252" h="6909" extrusionOk="0">
                  <a:moveTo>
                    <a:pt x="521" y="1"/>
                  </a:moveTo>
                  <a:cubicBezTo>
                    <a:pt x="250" y="1"/>
                    <a:pt x="0" y="197"/>
                    <a:pt x="75" y="533"/>
                  </a:cubicBezTo>
                  <a:cubicBezTo>
                    <a:pt x="374" y="1851"/>
                    <a:pt x="1693" y="2751"/>
                    <a:pt x="1843" y="4099"/>
                  </a:cubicBezTo>
                  <a:cubicBezTo>
                    <a:pt x="1933" y="4969"/>
                    <a:pt x="1483" y="6138"/>
                    <a:pt x="2203" y="6827"/>
                  </a:cubicBezTo>
                  <a:cubicBezTo>
                    <a:pt x="2254" y="6879"/>
                    <a:pt x="2334" y="6908"/>
                    <a:pt x="2412" y="6908"/>
                  </a:cubicBezTo>
                  <a:cubicBezTo>
                    <a:pt x="2516" y="6908"/>
                    <a:pt x="2618" y="6857"/>
                    <a:pt x="2652" y="6737"/>
                  </a:cubicBezTo>
                  <a:cubicBezTo>
                    <a:pt x="2832" y="5808"/>
                    <a:pt x="3252" y="4489"/>
                    <a:pt x="2922" y="3560"/>
                  </a:cubicBezTo>
                  <a:cubicBezTo>
                    <a:pt x="2503" y="2331"/>
                    <a:pt x="1663" y="1312"/>
                    <a:pt x="974" y="233"/>
                  </a:cubicBezTo>
                  <a:cubicBezTo>
                    <a:pt x="860" y="74"/>
                    <a:pt x="687" y="1"/>
                    <a:pt x="521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15"/>
            <p:cNvSpPr/>
            <p:nvPr/>
          </p:nvSpPr>
          <p:spPr>
            <a:xfrm>
              <a:off x="7037505" y="2402721"/>
              <a:ext cx="49227" cy="118066"/>
            </a:xfrm>
            <a:custGeom>
              <a:avLst/>
              <a:gdLst/>
              <a:ahLst/>
              <a:cxnLst/>
              <a:rect l="l" t="t" r="r" b="b"/>
              <a:pathLst>
                <a:path w="2352" h="5641" extrusionOk="0">
                  <a:moveTo>
                    <a:pt x="528" y="1"/>
                  </a:moveTo>
                  <a:cubicBezTo>
                    <a:pt x="264" y="1"/>
                    <a:pt x="0" y="233"/>
                    <a:pt x="43" y="512"/>
                  </a:cubicBezTo>
                  <a:cubicBezTo>
                    <a:pt x="163" y="1352"/>
                    <a:pt x="733" y="2041"/>
                    <a:pt x="942" y="2850"/>
                  </a:cubicBezTo>
                  <a:cubicBezTo>
                    <a:pt x="1212" y="3720"/>
                    <a:pt x="942" y="4409"/>
                    <a:pt x="822" y="5248"/>
                  </a:cubicBezTo>
                  <a:cubicBezTo>
                    <a:pt x="777" y="5453"/>
                    <a:pt x="956" y="5640"/>
                    <a:pt x="1136" y="5640"/>
                  </a:cubicBezTo>
                  <a:cubicBezTo>
                    <a:pt x="1194" y="5640"/>
                    <a:pt x="1251" y="5621"/>
                    <a:pt x="1302" y="5578"/>
                  </a:cubicBezTo>
                  <a:cubicBezTo>
                    <a:pt x="2051" y="4978"/>
                    <a:pt x="2351" y="3839"/>
                    <a:pt x="2171" y="2940"/>
                  </a:cubicBezTo>
                  <a:cubicBezTo>
                    <a:pt x="1962" y="1981"/>
                    <a:pt x="1542" y="782"/>
                    <a:pt x="822" y="123"/>
                  </a:cubicBezTo>
                  <a:cubicBezTo>
                    <a:pt x="737" y="37"/>
                    <a:pt x="633" y="1"/>
                    <a:pt x="528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15"/>
            <p:cNvSpPr/>
            <p:nvPr/>
          </p:nvSpPr>
          <p:spPr>
            <a:xfrm>
              <a:off x="7007617" y="2411972"/>
              <a:ext cx="47741" cy="100736"/>
            </a:xfrm>
            <a:custGeom>
              <a:avLst/>
              <a:gdLst/>
              <a:ahLst/>
              <a:cxnLst/>
              <a:rect l="l" t="t" r="r" b="b"/>
              <a:pathLst>
                <a:path w="2281" h="4813" extrusionOk="0">
                  <a:moveTo>
                    <a:pt x="485" y="1"/>
                  </a:moveTo>
                  <a:cubicBezTo>
                    <a:pt x="245" y="1"/>
                    <a:pt x="0" y="236"/>
                    <a:pt x="92" y="490"/>
                  </a:cubicBezTo>
                  <a:cubicBezTo>
                    <a:pt x="302" y="1209"/>
                    <a:pt x="752" y="1839"/>
                    <a:pt x="872" y="2588"/>
                  </a:cubicBezTo>
                  <a:cubicBezTo>
                    <a:pt x="932" y="2978"/>
                    <a:pt x="992" y="3397"/>
                    <a:pt x="932" y="3757"/>
                  </a:cubicBezTo>
                  <a:cubicBezTo>
                    <a:pt x="902" y="4057"/>
                    <a:pt x="872" y="4297"/>
                    <a:pt x="902" y="4566"/>
                  </a:cubicBezTo>
                  <a:cubicBezTo>
                    <a:pt x="937" y="4726"/>
                    <a:pt x="1078" y="4813"/>
                    <a:pt x="1212" y="4813"/>
                  </a:cubicBezTo>
                  <a:cubicBezTo>
                    <a:pt x="1304" y="4813"/>
                    <a:pt x="1392" y="4772"/>
                    <a:pt x="1441" y="4686"/>
                  </a:cubicBezTo>
                  <a:cubicBezTo>
                    <a:pt x="2280" y="3338"/>
                    <a:pt x="1981" y="1059"/>
                    <a:pt x="692" y="70"/>
                  </a:cubicBezTo>
                  <a:cubicBezTo>
                    <a:pt x="630" y="22"/>
                    <a:pt x="558" y="1"/>
                    <a:pt x="485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15"/>
            <p:cNvSpPr/>
            <p:nvPr/>
          </p:nvSpPr>
          <p:spPr>
            <a:xfrm>
              <a:off x="6988215" y="2400419"/>
              <a:ext cx="34514" cy="87215"/>
            </a:xfrm>
            <a:custGeom>
              <a:avLst/>
              <a:gdLst/>
              <a:ahLst/>
              <a:cxnLst/>
              <a:rect l="l" t="t" r="r" b="b"/>
              <a:pathLst>
                <a:path w="1649" h="4167" extrusionOk="0">
                  <a:moveTo>
                    <a:pt x="548" y="1"/>
                  </a:moveTo>
                  <a:cubicBezTo>
                    <a:pt x="370" y="1"/>
                    <a:pt x="180" y="141"/>
                    <a:pt x="180" y="323"/>
                  </a:cubicBezTo>
                  <a:cubicBezTo>
                    <a:pt x="240" y="982"/>
                    <a:pt x="450" y="1611"/>
                    <a:pt x="390" y="2271"/>
                  </a:cubicBezTo>
                  <a:cubicBezTo>
                    <a:pt x="360" y="2571"/>
                    <a:pt x="330" y="2930"/>
                    <a:pt x="210" y="3230"/>
                  </a:cubicBezTo>
                  <a:cubicBezTo>
                    <a:pt x="120" y="3470"/>
                    <a:pt x="30" y="3650"/>
                    <a:pt x="0" y="3919"/>
                  </a:cubicBezTo>
                  <a:cubicBezTo>
                    <a:pt x="0" y="4064"/>
                    <a:pt x="129" y="4166"/>
                    <a:pt x="268" y="4166"/>
                  </a:cubicBezTo>
                  <a:cubicBezTo>
                    <a:pt x="330" y="4166"/>
                    <a:pt x="394" y="4146"/>
                    <a:pt x="450" y="4099"/>
                  </a:cubicBezTo>
                  <a:cubicBezTo>
                    <a:pt x="1409" y="3170"/>
                    <a:pt x="1649" y="1192"/>
                    <a:pt x="780" y="113"/>
                  </a:cubicBezTo>
                  <a:cubicBezTo>
                    <a:pt x="721" y="34"/>
                    <a:pt x="636" y="1"/>
                    <a:pt x="548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15"/>
            <p:cNvSpPr/>
            <p:nvPr/>
          </p:nvSpPr>
          <p:spPr>
            <a:xfrm>
              <a:off x="6898090" y="1514264"/>
              <a:ext cx="375589" cy="287515"/>
            </a:xfrm>
            <a:custGeom>
              <a:avLst/>
              <a:gdLst/>
              <a:ahLst/>
              <a:cxnLst/>
              <a:rect l="l" t="t" r="r" b="b"/>
              <a:pathLst>
                <a:path w="17945" h="13737" extrusionOk="0">
                  <a:moveTo>
                    <a:pt x="10144" y="1"/>
                  </a:moveTo>
                  <a:cubicBezTo>
                    <a:pt x="9468" y="1"/>
                    <a:pt x="8778" y="181"/>
                    <a:pt x="8233" y="488"/>
                  </a:cubicBezTo>
                  <a:cubicBezTo>
                    <a:pt x="7483" y="877"/>
                    <a:pt x="7034" y="1627"/>
                    <a:pt x="6374" y="2046"/>
                  </a:cubicBezTo>
                  <a:cubicBezTo>
                    <a:pt x="6190" y="2160"/>
                    <a:pt x="6039" y="2193"/>
                    <a:pt x="5887" y="2193"/>
                  </a:cubicBezTo>
                  <a:cubicBezTo>
                    <a:pt x="5717" y="2193"/>
                    <a:pt x="5546" y="2152"/>
                    <a:pt x="5325" y="2136"/>
                  </a:cubicBezTo>
                  <a:cubicBezTo>
                    <a:pt x="5314" y="2136"/>
                    <a:pt x="5302" y="2136"/>
                    <a:pt x="5290" y="2136"/>
                  </a:cubicBezTo>
                  <a:cubicBezTo>
                    <a:pt x="3249" y="2136"/>
                    <a:pt x="0" y="4695"/>
                    <a:pt x="1788" y="6603"/>
                  </a:cubicBezTo>
                  <a:cubicBezTo>
                    <a:pt x="2148" y="6992"/>
                    <a:pt x="2298" y="6812"/>
                    <a:pt x="2328" y="7442"/>
                  </a:cubicBezTo>
                  <a:cubicBezTo>
                    <a:pt x="2358" y="7921"/>
                    <a:pt x="2028" y="8401"/>
                    <a:pt x="2178" y="8881"/>
                  </a:cubicBezTo>
                  <a:cubicBezTo>
                    <a:pt x="2328" y="9390"/>
                    <a:pt x="2927" y="9600"/>
                    <a:pt x="3197" y="9990"/>
                  </a:cubicBezTo>
                  <a:cubicBezTo>
                    <a:pt x="3647" y="10529"/>
                    <a:pt x="3767" y="11338"/>
                    <a:pt x="3857" y="11998"/>
                  </a:cubicBezTo>
                  <a:cubicBezTo>
                    <a:pt x="3887" y="12178"/>
                    <a:pt x="4036" y="12358"/>
                    <a:pt x="4096" y="12597"/>
                  </a:cubicBezTo>
                  <a:cubicBezTo>
                    <a:pt x="4246" y="12208"/>
                    <a:pt x="4216" y="10739"/>
                    <a:pt x="4696" y="10379"/>
                  </a:cubicBezTo>
                  <a:cubicBezTo>
                    <a:pt x="5086" y="10050"/>
                    <a:pt x="5475" y="10319"/>
                    <a:pt x="5895" y="9810"/>
                  </a:cubicBezTo>
                  <a:cubicBezTo>
                    <a:pt x="6285" y="9330"/>
                    <a:pt x="6015" y="9330"/>
                    <a:pt x="6704" y="9180"/>
                  </a:cubicBezTo>
                  <a:cubicBezTo>
                    <a:pt x="7124" y="9090"/>
                    <a:pt x="7573" y="9210"/>
                    <a:pt x="7933" y="8821"/>
                  </a:cubicBezTo>
                  <a:cubicBezTo>
                    <a:pt x="8173" y="8551"/>
                    <a:pt x="8023" y="8101"/>
                    <a:pt x="8263" y="7891"/>
                  </a:cubicBezTo>
                  <a:cubicBezTo>
                    <a:pt x="8483" y="7652"/>
                    <a:pt x="8982" y="7612"/>
                    <a:pt x="9442" y="7612"/>
                  </a:cubicBezTo>
                  <a:cubicBezTo>
                    <a:pt x="9672" y="7612"/>
                    <a:pt x="9891" y="7622"/>
                    <a:pt x="10061" y="7622"/>
                  </a:cubicBezTo>
                  <a:cubicBezTo>
                    <a:pt x="11650" y="7682"/>
                    <a:pt x="12070" y="7921"/>
                    <a:pt x="12219" y="9510"/>
                  </a:cubicBezTo>
                  <a:cubicBezTo>
                    <a:pt x="12286" y="9501"/>
                    <a:pt x="12354" y="9497"/>
                    <a:pt x="12422" y="9497"/>
                  </a:cubicBezTo>
                  <a:cubicBezTo>
                    <a:pt x="13071" y="9497"/>
                    <a:pt x="13813" y="9870"/>
                    <a:pt x="14138" y="10439"/>
                  </a:cubicBezTo>
                  <a:cubicBezTo>
                    <a:pt x="14467" y="11009"/>
                    <a:pt x="14408" y="13676"/>
                    <a:pt x="14827" y="13736"/>
                  </a:cubicBezTo>
                  <a:cubicBezTo>
                    <a:pt x="15007" y="13047"/>
                    <a:pt x="15187" y="12328"/>
                    <a:pt x="15457" y="11668"/>
                  </a:cubicBezTo>
                  <a:cubicBezTo>
                    <a:pt x="15846" y="10769"/>
                    <a:pt x="16356" y="10229"/>
                    <a:pt x="16176" y="9240"/>
                  </a:cubicBezTo>
                  <a:cubicBezTo>
                    <a:pt x="16026" y="8491"/>
                    <a:pt x="15936" y="8611"/>
                    <a:pt x="16386" y="7951"/>
                  </a:cubicBezTo>
                  <a:cubicBezTo>
                    <a:pt x="16656" y="7562"/>
                    <a:pt x="16805" y="7472"/>
                    <a:pt x="16805" y="6962"/>
                  </a:cubicBezTo>
                  <a:cubicBezTo>
                    <a:pt x="16776" y="6483"/>
                    <a:pt x="16296" y="6183"/>
                    <a:pt x="16236" y="5763"/>
                  </a:cubicBezTo>
                  <a:cubicBezTo>
                    <a:pt x="16146" y="5284"/>
                    <a:pt x="16476" y="4954"/>
                    <a:pt x="16686" y="4594"/>
                  </a:cubicBezTo>
                  <a:cubicBezTo>
                    <a:pt x="17255" y="3725"/>
                    <a:pt x="17944" y="2526"/>
                    <a:pt x="16446" y="2016"/>
                  </a:cubicBezTo>
                  <a:cubicBezTo>
                    <a:pt x="16242" y="1946"/>
                    <a:pt x="15971" y="1924"/>
                    <a:pt x="15665" y="1924"/>
                  </a:cubicBezTo>
                  <a:cubicBezTo>
                    <a:pt x="15107" y="1924"/>
                    <a:pt x="14431" y="1999"/>
                    <a:pt x="13827" y="1999"/>
                  </a:cubicBezTo>
                  <a:cubicBezTo>
                    <a:pt x="13206" y="1999"/>
                    <a:pt x="12662" y="1920"/>
                    <a:pt x="12399" y="1597"/>
                  </a:cubicBezTo>
                  <a:cubicBezTo>
                    <a:pt x="12010" y="1147"/>
                    <a:pt x="12309" y="758"/>
                    <a:pt x="11590" y="338"/>
                  </a:cubicBezTo>
                  <a:cubicBezTo>
                    <a:pt x="11163" y="105"/>
                    <a:pt x="10657" y="1"/>
                    <a:pt x="101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9" name="Google Shape;2089;p115"/>
          <p:cNvGrpSpPr/>
          <p:nvPr/>
        </p:nvGrpSpPr>
        <p:grpSpPr>
          <a:xfrm>
            <a:off x="1021505" y="1463383"/>
            <a:ext cx="877072" cy="2588518"/>
            <a:chOff x="1021505" y="1463383"/>
            <a:chExt cx="877072" cy="2588518"/>
          </a:xfrm>
        </p:grpSpPr>
        <p:sp>
          <p:nvSpPr>
            <p:cNvPr id="2090" name="Google Shape;2090;p115"/>
            <p:cNvSpPr/>
            <p:nvPr/>
          </p:nvSpPr>
          <p:spPr>
            <a:xfrm>
              <a:off x="1583090" y="2376307"/>
              <a:ext cx="133010" cy="141612"/>
            </a:xfrm>
            <a:custGeom>
              <a:avLst/>
              <a:gdLst/>
              <a:ahLst/>
              <a:cxnLst/>
              <a:rect l="l" t="t" r="r" b="b"/>
              <a:pathLst>
                <a:path w="6355" h="6766" extrusionOk="0">
                  <a:moveTo>
                    <a:pt x="3728" y="1"/>
                  </a:moveTo>
                  <a:cubicBezTo>
                    <a:pt x="3544" y="1"/>
                    <a:pt x="3350" y="33"/>
                    <a:pt x="3148" y="102"/>
                  </a:cubicBezTo>
                  <a:cubicBezTo>
                    <a:pt x="2189" y="402"/>
                    <a:pt x="1530" y="2020"/>
                    <a:pt x="1140" y="2890"/>
                  </a:cubicBezTo>
                  <a:cubicBezTo>
                    <a:pt x="720" y="3789"/>
                    <a:pt x="1" y="5198"/>
                    <a:pt x="750" y="6157"/>
                  </a:cubicBezTo>
                  <a:cubicBezTo>
                    <a:pt x="1099" y="6599"/>
                    <a:pt x="1525" y="6765"/>
                    <a:pt x="1967" y="6765"/>
                  </a:cubicBezTo>
                  <a:cubicBezTo>
                    <a:pt x="2666" y="6765"/>
                    <a:pt x="3407" y="6350"/>
                    <a:pt x="3957" y="5947"/>
                  </a:cubicBezTo>
                  <a:cubicBezTo>
                    <a:pt x="4677" y="5407"/>
                    <a:pt x="5396" y="5018"/>
                    <a:pt x="5786" y="4148"/>
                  </a:cubicBezTo>
                  <a:cubicBezTo>
                    <a:pt x="6355" y="2821"/>
                    <a:pt x="5455" y="1"/>
                    <a:pt x="3728" y="1"/>
                  </a:cubicBezTo>
                  <a:close/>
                </a:path>
              </a:pathLst>
            </a:custGeom>
            <a:solidFill>
              <a:srgbClr val="F6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15"/>
            <p:cNvSpPr/>
            <p:nvPr/>
          </p:nvSpPr>
          <p:spPr>
            <a:xfrm>
              <a:off x="1623257" y="2313618"/>
              <a:ext cx="116559" cy="108627"/>
            </a:xfrm>
            <a:custGeom>
              <a:avLst/>
              <a:gdLst/>
              <a:ahLst/>
              <a:cxnLst/>
              <a:rect l="l" t="t" r="r" b="b"/>
              <a:pathLst>
                <a:path w="5569" h="5190" extrusionOk="0">
                  <a:moveTo>
                    <a:pt x="5310" y="0"/>
                  </a:moveTo>
                  <a:cubicBezTo>
                    <a:pt x="5289" y="0"/>
                    <a:pt x="5268" y="3"/>
                    <a:pt x="5246" y="10"/>
                  </a:cubicBezTo>
                  <a:cubicBezTo>
                    <a:pt x="4316" y="249"/>
                    <a:pt x="2968" y="489"/>
                    <a:pt x="2278" y="1179"/>
                  </a:cubicBezTo>
                  <a:cubicBezTo>
                    <a:pt x="1379" y="2108"/>
                    <a:pt x="839" y="3307"/>
                    <a:pt x="210" y="4446"/>
                  </a:cubicBezTo>
                  <a:cubicBezTo>
                    <a:pt x="0" y="4772"/>
                    <a:pt x="244" y="5189"/>
                    <a:pt x="574" y="5189"/>
                  </a:cubicBezTo>
                  <a:cubicBezTo>
                    <a:pt x="668" y="5189"/>
                    <a:pt x="770" y="5155"/>
                    <a:pt x="869" y="5075"/>
                  </a:cubicBezTo>
                  <a:cubicBezTo>
                    <a:pt x="1889" y="4236"/>
                    <a:pt x="2128" y="2647"/>
                    <a:pt x="3267" y="1898"/>
                  </a:cubicBezTo>
                  <a:cubicBezTo>
                    <a:pt x="3987" y="1418"/>
                    <a:pt x="5216" y="1328"/>
                    <a:pt x="5515" y="369"/>
                  </a:cubicBezTo>
                  <a:cubicBezTo>
                    <a:pt x="5569" y="209"/>
                    <a:pt x="5479" y="0"/>
                    <a:pt x="5310" y="0"/>
                  </a:cubicBezTo>
                  <a:close/>
                </a:path>
              </a:pathLst>
            </a:custGeom>
            <a:solidFill>
              <a:srgbClr val="F6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15"/>
            <p:cNvSpPr/>
            <p:nvPr/>
          </p:nvSpPr>
          <p:spPr>
            <a:xfrm>
              <a:off x="1655785" y="2341812"/>
              <a:ext cx="104880" cy="76897"/>
            </a:xfrm>
            <a:custGeom>
              <a:avLst/>
              <a:gdLst/>
              <a:ahLst/>
              <a:cxnLst/>
              <a:rect l="l" t="t" r="r" b="b"/>
              <a:pathLst>
                <a:path w="5011" h="3674" extrusionOk="0">
                  <a:moveTo>
                    <a:pt x="3820" y="0"/>
                  </a:moveTo>
                  <a:cubicBezTo>
                    <a:pt x="3166" y="0"/>
                    <a:pt x="2490" y="233"/>
                    <a:pt x="2013" y="611"/>
                  </a:cubicBezTo>
                  <a:cubicBezTo>
                    <a:pt x="1234" y="1210"/>
                    <a:pt x="365" y="2140"/>
                    <a:pt x="95" y="3099"/>
                  </a:cubicBezTo>
                  <a:cubicBezTo>
                    <a:pt x="1" y="3405"/>
                    <a:pt x="294" y="3674"/>
                    <a:pt x="585" y="3674"/>
                  </a:cubicBezTo>
                  <a:cubicBezTo>
                    <a:pt x="664" y="3674"/>
                    <a:pt x="743" y="3653"/>
                    <a:pt x="814" y="3608"/>
                  </a:cubicBezTo>
                  <a:cubicBezTo>
                    <a:pt x="1504" y="3129"/>
                    <a:pt x="1893" y="2289"/>
                    <a:pt x="2493" y="1720"/>
                  </a:cubicBezTo>
                  <a:cubicBezTo>
                    <a:pt x="3152" y="1120"/>
                    <a:pt x="3872" y="1031"/>
                    <a:pt x="4711" y="791"/>
                  </a:cubicBezTo>
                  <a:cubicBezTo>
                    <a:pt x="4951" y="701"/>
                    <a:pt x="5011" y="311"/>
                    <a:pt x="4771" y="191"/>
                  </a:cubicBezTo>
                  <a:cubicBezTo>
                    <a:pt x="4478" y="60"/>
                    <a:pt x="4152" y="0"/>
                    <a:pt x="3820" y="0"/>
                  </a:cubicBezTo>
                  <a:close/>
                </a:path>
              </a:pathLst>
            </a:custGeom>
            <a:solidFill>
              <a:srgbClr val="F6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15"/>
            <p:cNvSpPr/>
            <p:nvPr/>
          </p:nvSpPr>
          <p:spPr>
            <a:xfrm>
              <a:off x="1678956" y="2373879"/>
              <a:ext cx="87362" cy="67353"/>
            </a:xfrm>
            <a:custGeom>
              <a:avLst/>
              <a:gdLst/>
              <a:ahLst/>
              <a:cxnLst/>
              <a:rect l="l" t="t" r="r" b="b"/>
              <a:pathLst>
                <a:path w="4174" h="3218" extrusionOk="0">
                  <a:moveTo>
                    <a:pt x="3610" y="0"/>
                  </a:moveTo>
                  <a:cubicBezTo>
                    <a:pt x="2094" y="0"/>
                    <a:pt x="354" y="1246"/>
                    <a:pt x="67" y="2766"/>
                  </a:cubicBezTo>
                  <a:cubicBezTo>
                    <a:pt x="1" y="3008"/>
                    <a:pt x="241" y="3217"/>
                    <a:pt x="469" y="3217"/>
                  </a:cubicBezTo>
                  <a:cubicBezTo>
                    <a:pt x="551" y="3217"/>
                    <a:pt x="632" y="3189"/>
                    <a:pt x="696" y="3125"/>
                  </a:cubicBezTo>
                  <a:cubicBezTo>
                    <a:pt x="1236" y="2586"/>
                    <a:pt x="1626" y="1926"/>
                    <a:pt x="2225" y="1477"/>
                  </a:cubicBezTo>
                  <a:cubicBezTo>
                    <a:pt x="2525" y="1237"/>
                    <a:pt x="2884" y="1027"/>
                    <a:pt x="3244" y="877"/>
                  </a:cubicBezTo>
                  <a:cubicBezTo>
                    <a:pt x="3514" y="787"/>
                    <a:pt x="3754" y="697"/>
                    <a:pt x="3993" y="548"/>
                  </a:cubicBezTo>
                  <a:cubicBezTo>
                    <a:pt x="4173" y="368"/>
                    <a:pt x="4083" y="38"/>
                    <a:pt x="3814" y="8"/>
                  </a:cubicBezTo>
                  <a:cubicBezTo>
                    <a:pt x="3746" y="3"/>
                    <a:pt x="3678" y="0"/>
                    <a:pt x="3610" y="0"/>
                  </a:cubicBezTo>
                  <a:close/>
                </a:path>
              </a:pathLst>
            </a:custGeom>
            <a:solidFill>
              <a:srgbClr val="F6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15"/>
            <p:cNvSpPr/>
            <p:nvPr/>
          </p:nvSpPr>
          <p:spPr>
            <a:xfrm>
              <a:off x="1676381" y="2418127"/>
              <a:ext cx="84285" cy="43932"/>
            </a:xfrm>
            <a:custGeom>
              <a:avLst/>
              <a:gdLst/>
              <a:ahLst/>
              <a:cxnLst/>
              <a:rect l="l" t="t" r="r" b="b"/>
              <a:pathLst>
                <a:path w="4027" h="2099" extrusionOk="0">
                  <a:moveTo>
                    <a:pt x="2936" y="1"/>
                  </a:moveTo>
                  <a:cubicBezTo>
                    <a:pt x="1804" y="1"/>
                    <a:pt x="572" y="620"/>
                    <a:pt x="100" y="1611"/>
                  </a:cubicBezTo>
                  <a:cubicBezTo>
                    <a:pt x="1" y="1834"/>
                    <a:pt x="209" y="2098"/>
                    <a:pt x="420" y="2098"/>
                  </a:cubicBezTo>
                  <a:cubicBezTo>
                    <a:pt x="464" y="2098"/>
                    <a:pt x="508" y="2086"/>
                    <a:pt x="550" y="2061"/>
                  </a:cubicBezTo>
                  <a:cubicBezTo>
                    <a:pt x="1119" y="1731"/>
                    <a:pt x="1569" y="1251"/>
                    <a:pt x="2198" y="1011"/>
                  </a:cubicBezTo>
                  <a:cubicBezTo>
                    <a:pt x="2498" y="892"/>
                    <a:pt x="2828" y="772"/>
                    <a:pt x="3157" y="742"/>
                  </a:cubicBezTo>
                  <a:cubicBezTo>
                    <a:pt x="3397" y="712"/>
                    <a:pt x="3607" y="682"/>
                    <a:pt x="3847" y="592"/>
                  </a:cubicBezTo>
                  <a:cubicBezTo>
                    <a:pt x="4027" y="532"/>
                    <a:pt x="4027" y="202"/>
                    <a:pt x="3817" y="142"/>
                  </a:cubicBezTo>
                  <a:cubicBezTo>
                    <a:pt x="3542" y="46"/>
                    <a:pt x="3243" y="1"/>
                    <a:pt x="2936" y="1"/>
                  </a:cubicBezTo>
                  <a:close/>
                </a:path>
              </a:pathLst>
            </a:custGeom>
            <a:solidFill>
              <a:srgbClr val="F6B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15"/>
            <p:cNvSpPr/>
            <p:nvPr/>
          </p:nvSpPr>
          <p:spPr>
            <a:xfrm>
              <a:off x="1679709" y="2278641"/>
              <a:ext cx="29511" cy="47762"/>
            </a:xfrm>
            <a:custGeom>
              <a:avLst/>
              <a:gdLst/>
              <a:ahLst/>
              <a:cxnLst/>
              <a:rect l="l" t="t" r="r" b="b"/>
              <a:pathLst>
                <a:path w="1410" h="2282" extrusionOk="0">
                  <a:moveTo>
                    <a:pt x="632" y="1"/>
                  </a:moveTo>
                  <a:cubicBezTo>
                    <a:pt x="622" y="1"/>
                    <a:pt x="611" y="1"/>
                    <a:pt x="600" y="2"/>
                  </a:cubicBezTo>
                  <a:cubicBezTo>
                    <a:pt x="241" y="62"/>
                    <a:pt x="1" y="572"/>
                    <a:pt x="61" y="1201"/>
                  </a:cubicBezTo>
                  <a:cubicBezTo>
                    <a:pt x="119" y="1812"/>
                    <a:pt x="431" y="2281"/>
                    <a:pt x="778" y="2281"/>
                  </a:cubicBezTo>
                  <a:cubicBezTo>
                    <a:pt x="789" y="2281"/>
                    <a:pt x="799" y="2281"/>
                    <a:pt x="810" y="2280"/>
                  </a:cubicBezTo>
                  <a:cubicBezTo>
                    <a:pt x="1170" y="2250"/>
                    <a:pt x="1410" y="1711"/>
                    <a:pt x="1350" y="1081"/>
                  </a:cubicBezTo>
                  <a:cubicBezTo>
                    <a:pt x="1292" y="470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15"/>
            <p:cNvSpPr/>
            <p:nvPr/>
          </p:nvSpPr>
          <p:spPr>
            <a:xfrm>
              <a:off x="1669055" y="2198956"/>
              <a:ext cx="29511" cy="47762"/>
            </a:xfrm>
            <a:custGeom>
              <a:avLst/>
              <a:gdLst/>
              <a:ahLst/>
              <a:cxnLst/>
              <a:rect l="l" t="t" r="r" b="b"/>
              <a:pathLst>
                <a:path w="1410" h="2282" extrusionOk="0">
                  <a:moveTo>
                    <a:pt x="632" y="1"/>
                  </a:moveTo>
                  <a:cubicBezTo>
                    <a:pt x="621" y="1"/>
                    <a:pt x="610" y="1"/>
                    <a:pt x="600" y="2"/>
                  </a:cubicBezTo>
                  <a:cubicBezTo>
                    <a:pt x="240" y="32"/>
                    <a:pt x="0" y="572"/>
                    <a:pt x="60" y="1201"/>
                  </a:cubicBezTo>
                  <a:cubicBezTo>
                    <a:pt x="118" y="1812"/>
                    <a:pt x="431" y="2282"/>
                    <a:pt x="778" y="2282"/>
                  </a:cubicBezTo>
                  <a:cubicBezTo>
                    <a:pt x="788" y="2282"/>
                    <a:pt x="799" y="2281"/>
                    <a:pt x="810" y="2280"/>
                  </a:cubicBezTo>
                  <a:cubicBezTo>
                    <a:pt x="1169" y="2250"/>
                    <a:pt x="1409" y="1711"/>
                    <a:pt x="1349" y="1081"/>
                  </a:cubicBezTo>
                  <a:cubicBezTo>
                    <a:pt x="1291" y="471"/>
                    <a:pt x="979" y="1"/>
                    <a:pt x="6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15"/>
            <p:cNvSpPr/>
            <p:nvPr/>
          </p:nvSpPr>
          <p:spPr>
            <a:xfrm>
              <a:off x="1607559" y="2028304"/>
              <a:ext cx="30139" cy="47762"/>
            </a:xfrm>
            <a:custGeom>
              <a:avLst/>
              <a:gdLst/>
              <a:ahLst/>
              <a:cxnLst/>
              <a:rect l="l" t="t" r="r" b="b"/>
              <a:pathLst>
                <a:path w="1440" h="2282" extrusionOk="0">
                  <a:moveTo>
                    <a:pt x="632" y="1"/>
                  </a:moveTo>
                  <a:cubicBezTo>
                    <a:pt x="622" y="1"/>
                    <a:pt x="611" y="1"/>
                    <a:pt x="600" y="2"/>
                  </a:cubicBezTo>
                  <a:cubicBezTo>
                    <a:pt x="241" y="32"/>
                    <a:pt x="1" y="572"/>
                    <a:pt x="61" y="1201"/>
                  </a:cubicBezTo>
                  <a:cubicBezTo>
                    <a:pt x="119" y="1812"/>
                    <a:pt x="459" y="2282"/>
                    <a:pt x="808" y="2282"/>
                  </a:cubicBezTo>
                  <a:cubicBezTo>
                    <a:pt x="819" y="2282"/>
                    <a:pt x="829" y="2281"/>
                    <a:pt x="840" y="2280"/>
                  </a:cubicBezTo>
                  <a:cubicBezTo>
                    <a:pt x="1170" y="2220"/>
                    <a:pt x="1440" y="1711"/>
                    <a:pt x="1380" y="1081"/>
                  </a:cubicBezTo>
                  <a:cubicBezTo>
                    <a:pt x="1321" y="471"/>
                    <a:pt x="981" y="1"/>
                    <a:pt x="632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15"/>
            <p:cNvSpPr/>
            <p:nvPr/>
          </p:nvSpPr>
          <p:spPr>
            <a:xfrm>
              <a:off x="1617606" y="2116780"/>
              <a:ext cx="29511" cy="47197"/>
            </a:xfrm>
            <a:custGeom>
              <a:avLst/>
              <a:gdLst/>
              <a:ahLst/>
              <a:cxnLst/>
              <a:rect l="l" t="t" r="r" b="b"/>
              <a:pathLst>
                <a:path w="1410" h="2255" extrusionOk="0">
                  <a:moveTo>
                    <a:pt x="632" y="0"/>
                  </a:moveTo>
                  <a:cubicBezTo>
                    <a:pt x="621" y="0"/>
                    <a:pt x="611" y="1"/>
                    <a:pt x="600" y="2"/>
                  </a:cubicBezTo>
                  <a:cubicBezTo>
                    <a:pt x="240" y="32"/>
                    <a:pt x="0" y="571"/>
                    <a:pt x="60" y="1201"/>
                  </a:cubicBezTo>
                  <a:cubicBezTo>
                    <a:pt x="117" y="1794"/>
                    <a:pt x="414" y="2255"/>
                    <a:pt x="749" y="2255"/>
                  </a:cubicBezTo>
                  <a:cubicBezTo>
                    <a:pt x="769" y="2255"/>
                    <a:pt x="789" y="2253"/>
                    <a:pt x="810" y="2250"/>
                  </a:cubicBezTo>
                  <a:cubicBezTo>
                    <a:pt x="1169" y="2220"/>
                    <a:pt x="1409" y="1680"/>
                    <a:pt x="1349" y="1081"/>
                  </a:cubicBezTo>
                  <a:cubicBezTo>
                    <a:pt x="1291" y="470"/>
                    <a:pt x="979" y="0"/>
                    <a:pt x="6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15"/>
            <p:cNvSpPr/>
            <p:nvPr/>
          </p:nvSpPr>
          <p:spPr>
            <a:xfrm>
              <a:off x="1690384" y="2358955"/>
              <a:ext cx="29511" cy="47134"/>
            </a:xfrm>
            <a:custGeom>
              <a:avLst/>
              <a:gdLst/>
              <a:ahLst/>
              <a:cxnLst/>
              <a:rect l="l" t="t" r="r" b="b"/>
              <a:pathLst>
                <a:path w="1410" h="2252" extrusionOk="0">
                  <a:moveTo>
                    <a:pt x="634" y="0"/>
                  </a:moveTo>
                  <a:cubicBezTo>
                    <a:pt x="623" y="0"/>
                    <a:pt x="611" y="1"/>
                    <a:pt x="600" y="2"/>
                  </a:cubicBezTo>
                  <a:cubicBezTo>
                    <a:pt x="240" y="32"/>
                    <a:pt x="0" y="571"/>
                    <a:pt x="60" y="1171"/>
                  </a:cubicBezTo>
                  <a:cubicBezTo>
                    <a:pt x="119" y="1781"/>
                    <a:pt x="431" y="2251"/>
                    <a:pt x="778" y="2251"/>
                  </a:cubicBezTo>
                  <a:cubicBezTo>
                    <a:pt x="788" y="2251"/>
                    <a:pt x="799" y="2251"/>
                    <a:pt x="810" y="2250"/>
                  </a:cubicBezTo>
                  <a:cubicBezTo>
                    <a:pt x="1169" y="2220"/>
                    <a:pt x="1409" y="1680"/>
                    <a:pt x="1349" y="1051"/>
                  </a:cubicBezTo>
                  <a:cubicBezTo>
                    <a:pt x="1291" y="441"/>
                    <a:pt x="980" y="0"/>
                    <a:pt x="634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15"/>
            <p:cNvSpPr/>
            <p:nvPr/>
          </p:nvSpPr>
          <p:spPr>
            <a:xfrm>
              <a:off x="1700431" y="2432988"/>
              <a:ext cx="29490" cy="47134"/>
            </a:xfrm>
            <a:custGeom>
              <a:avLst/>
              <a:gdLst/>
              <a:ahLst/>
              <a:cxnLst/>
              <a:rect l="l" t="t" r="r" b="b"/>
              <a:pathLst>
                <a:path w="1409" h="2252" extrusionOk="0">
                  <a:moveTo>
                    <a:pt x="632" y="0"/>
                  </a:moveTo>
                  <a:cubicBezTo>
                    <a:pt x="621" y="0"/>
                    <a:pt x="610" y="1"/>
                    <a:pt x="600" y="2"/>
                  </a:cubicBezTo>
                  <a:cubicBezTo>
                    <a:pt x="240" y="32"/>
                    <a:pt x="0" y="571"/>
                    <a:pt x="60" y="1201"/>
                  </a:cubicBezTo>
                  <a:cubicBezTo>
                    <a:pt x="118" y="1782"/>
                    <a:pt x="430" y="2251"/>
                    <a:pt x="777" y="2251"/>
                  </a:cubicBezTo>
                  <a:cubicBezTo>
                    <a:pt x="788" y="2251"/>
                    <a:pt x="799" y="2251"/>
                    <a:pt x="809" y="2250"/>
                  </a:cubicBezTo>
                  <a:cubicBezTo>
                    <a:pt x="1169" y="2220"/>
                    <a:pt x="1409" y="1680"/>
                    <a:pt x="1349" y="1051"/>
                  </a:cubicBezTo>
                  <a:cubicBezTo>
                    <a:pt x="1291" y="469"/>
                    <a:pt x="979" y="0"/>
                    <a:pt x="632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1" name="Google Shape;2101;p115"/>
            <p:cNvGrpSpPr/>
            <p:nvPr/>
          </p:nvGrpSpPr>
          <p:grpSpPr>
            <a:xfrm>
              <a:off x="1021505" y="1463383"/>
              <a:ext cx="877072" cy="2588518"/>
              <a:chOff x="1269650" y="1825750"/>
              <a:chExt cx="1047625" cy="3091875"/>
            </a:xfrm>
          </p:grpSpPr>
          <p:sp>
            <p:nvSpPr>
              <p:cNvPr id="2102" name="Google Shape;2102;p115"/>
              <p:cNvSpPr/>
              <p:nvPr/>
            </p:nvSpPr>
            <p:spPr>
              <a:xfrm>
                <a:off x="1728225" y="2962775"/>
                <a:ext cx="279575" cy="190625"/>
              </a:xfrm>
              <a:custGeom>
                <a:avLst/>
                <a:gdLst/>
                <a:ahLst/>
                <a:cxnLst/>
                <a:rect l="l" t="t" r="r" b="b"/>
                <a:pathLst>
                  <a:path w="11183" h="7625" extrusionOk="0">
                    <a:moveTo>
                      <a:pt x="11093" y="0"/>
                    </a:moveTo>
                    <a:cubicBezTo>
                      <a:pt x="8904" y="1739"/>
                      <a:pt x="5577" y="1979"/>
                      <a:pt x="2940" y="2398"/>
                    </a:cubicBezTo>
                    <a:cubicBezTo>
                      <a:pt x="1471" y="2638"/>
                      <a:pt x="512" y="2818"/>
                      <a:pt x="302" y="4497"/>
                    </a:cubicBezTo>
                    <a:cubicBezTo>
                      <a:pt x="0" y="6823"/>
                      <a:pt x="1022" y="7624"/>
                      <a:pt x="2562" y="7624"/>
                    </a:cubicBezTo>
                    <a:cubicBezTo>
                      <a:pt x="5309" y="7624"/>
                      <a:pt x="9704" y="5076"/>
                      <a:pt x="11183" y="4077"/>
                    </a:cubicBezTo>
                    <a:lnTo>
                      <a:pt x="11093" y="0"/>
                    </a:ln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15"/>
              <p:cNvSpPr/>
              <p:nvPr/>
            </p:nvSpPr>
            <p:spPr>
              <a:xfrm>
                <a:off x="1719275" y="2756700"/>
                <a:ext cx="162625" cy="380450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15218" extrusionOk="0">
                    <a:moveTo>
                      <a:pt x="570" y="0"/>
                    </a:moveTo>
                    <a:cubicBezTo>
                      <a:pt x="480" y="750"/>
                      <a:pt x="420" y="1499"/>
                      <a:pt x="360" y="2249"/>
                    </a:cubicBezTo>
                    <a:cubicBezTo>
                      <a:pt x="180" y="4766"/>
                      <a:pt x="120" y="7224"/>
                      <a:pt x="180" y="9502"/>
                    </a:cubicBezTo>
                    <a:cubicBezTo>
                      <a:pt x="210" y="11451"/>
                      <a:pt x="0" y="13129"/>
                      <a:pt x="1199" y="14628"/>
                    </a:cubicBezTo>
                    <a:cubicBezTo>
                      <a:pt x="1531" y="15023"/>
                      <a:pt x="1970" y="15218"/>
                      <a:pt x="2413" y="15218"/>
                    </a:cubicBezTo>
                    <a:cubicBezTo>
                      <a:pt x="2811" y="15218"/>
                      <a:pt x="3211" y="15060"/>
                      <a:pt x="3537" y="14748"/>
                    </a:cubicBezTo>
                    <a:cubicBezTo>
                      <a:pt x="4886" y="13429"/>
                      <a:pt x="4976" y="11481"/>
                      <a:pt x="5306" y="9592"/>
                    </a:cubicBezTo>
                    <a:cubicBezTo>
                      <a:pt x="5785" y="6805"/>
                      <a:pt x="6145" y="3987"/>
                      <a:pt x="6505" y="1169"/>
                    </a:cubicBezTo>
                    <a:lnTo>
                      <a:pt x="6505" y="1169"/>
                    </a:lnTo>
                    <a:cubicBezTo>
                      <a:pt x="6420" y="1171"/>
                      <a:pt x="6334" y="1171"/>
                      <a:pt x="6249" y="1171"/>
                    </a:cubicBezTo>
                    <a:cubicBezTo>
                      <a:pt x="4274" y="1171"/>
                      <a:pt x="2380" y="834"/>
                      <a:pt x="570" y="0"/>
                    </a:cubicBez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15"/>
              <p:cNvSpPr/>
              <p:nvPr/>
            </p:nvSpPr>
            <p:spPr>
              <a:xfrm>
                <a:off x="1733500" y="2467625"/>
                <a:ext cx="187375" cy="318375"/>
              </a:xfrm>
              <a:custGeom>
                <a:avLst/>
                <a:gdLst/>
                <a:ahLst/>
                <a:cxnLst/>
                <a:rect l="l" t="t" r="r" b="b"/>
                <a:pathLst>
                  <a:path w="7495" h="12735" extrusionOk="0">
                    <a:moveTo>
                      <a:pt x="4948" y="1"/>
                    </a:moveTo>
                    <a:cubicBezTo>
                      <a:pt x="3927" y="1"/>
                      <a:pt x="2833" y="647"/>
                      <a:pt x="2369" y="1702"/>
                    </a:cubicBezTo>
                    <a:cubicBezTo>
                      <a:pt x="1110" y="4609"/>
                      <a:pt x="391" y="8056"/>
                      <a:pt x="1" y="11563"/>
                    </a:cubicBezTo>
                    <a:cubicBezTo>
                      <a:pt x="1811" y="12397"/>
                      <a:pt x="3705" y="12734"/>
                      <a:pt x="5680" y="12734"/>
                    </a:cubicBezTo>
                    <a:cubicBezTo>
                      <a:pt x="5765" y="12734"/>
                      <a:pt x="5851" y="12734"/>
                      <a:pt x="5936" y="12732"/>
                    </a:cubicBezTo>
                    <a:cubicBezTo>
                      <a:pt x="6116" y="11054"/>
                      <a:pt x="6326" y="9375"/>
                      <a:pt x="6535" y="7697"/>
                    </a:cubicBezTo>
                    <a:cubicBezTo>
                      <a:pt x="6745" y="5838"/>
                      <a:pt x="7495" y="3470"/>
                      <a:pt x="6985" y="1642"/>
                    </a:cubicBezTo>
                    <a:cubicBezTo>
                      <a:pt x="6677" y="495"/>
                      <a:pt x="5841" y="1"/>
                      <a:pt x="4948" y="1"/>
                    </a:cubicBezTo>
                    <a:close/>
                  </a:path>
                </a:pathLst>
              </a:custGeom>
              <a:solidFill>
                <a:srgbClr val="E096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15"/>
              <p:cNvSpPr/>
              <p:nvPr/>
            </p:nvSpPr>
            <p:spPr>
              <a:xfrm>
                <a:off x="1457025" y="4641975"/>
                <a:ext cx="364925" cy="230125"/>
              </a:xfrm>
              <a:custGeom>
                <a:avLst/>
                <a:gdLst/>
                <a:ahLst/>
                <a:cxnLst/>
                <a:rect l="l" t="t" r="r" b="b"/>
                <a:pathLst>
                  <a:path w="14597" h="9205" extrusionOk="0">
                    <a:moveTo>
                      <a:pt x="2552" y="0"/>
                    </a:moveTo>
                    <a:cubicBezTo>
                      <a:pt x="1648" y="0"/>
                      <a:pt x="1" y="2289"/>
                      <a:pt x="329" y="3302"/>
                    </a:cubicBezTo>
                    <a:cubicBezTo>
                      <a:pt x="569" y="4051"/>
                      <a:pt x="1648" y="4411"/>
                      <a:pt x="2307" y="4771"/>
                    </a:cubicBezTo>
                    <a:cubicBezTo>
                      <a:pt x="4406" y="5940"/>
                      <a:pt x="6414" y="7139"/>
                      <a:pt x="8662" y="8038"/>
                    </a:cubicBezTo>
                    <a:cubicBezTo>
                      <a:pt x="9396" y="8344"/>
                      <a:pt x="11462" y="9204"/>
                      <a:pt x="12878" y="9204"/>
                    </a:cubicBezTo>
                    <a:cubicBezTo>
                      <a:pt x="13543" y="9204"/>
                      <a:pt x="14065" y="9014"/>
                      <a:pt x="14237" y="8487"/>
                    </a:cubicBezTo>
                    <a:cubicBezTo>
                      <a:pt x="14597" y="7408"/>
                      <a:pt x="7793" y="4201"/>
                      <a:pt x="6264" y="1653"/>
                    </a:cubicBezTo>
                    <a:lnTo>
                      <a:pt x="2787" y="65"/>
                    </a:lnTo>
                    <a:cubicBezTo>
                      <a:pt x="2717" y="21"/>
                      <a:pt x="2638" y="0"/>
                      <a:pt x="25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15"/>
              <p:cNvSpPr/>
              <p:nvPr/>
            </p:nvSpPr>
            <p:spPr>
              <a:xfrm>
                <a:off x="1514700" y="4564900"/>
                <a:ext cx="111675" cy="123500"/>
              </a:xfrm>
              <a:custGeom>
                <a:avLst/>
                <a:gdLst/>
                <a:ahLst/>
                <a:cxnLst/>
                <a:rect l="l" t="t" r="r" b="b"/>
                <a:pathLst>
                  <a:path w="4467" h="4940" extrusionOk="0">
                    <a:moveTo>
                      <a:pt x="960" y="0"/>
                    </a:moveTo>
                    <a:cubicBezTo>
                      <a:pt x="480" y="1079"/>
                      <a:pt x="90" y="2188"/>
                      <a:pt x="0" y="3417"/>
                    </a:cubicBezTo>
                    <a:cubicBezTo>
                      <a:pt x="0" y="3507"/>
                      <a:pt x="0" y="3597"/>
                      <a:pt x="0" y="3717"/>
                    </a:cubicBezTo>
                    <a:cubicBezTo>
                      <a:pt x="942" y="4404"/>
                      <a:pt x="2012" y="4940"/>
                      <a:pt x="3066" y="4940"/>
                    </a:cubicBezTo>
                    <a:cubicBezTo>
                      <a:pt x="3254" y="4940"/>
                      <a:pt x="3441" y="4922"/>
                      <a:pt x="3627" y="4886"/>
                    </a:cubicBezTo>
                    <a:cubicBezTo>
                      <a:pt x="3747" y="4407"/>
                      <a:pt x="3687" y="3837"/>
                      <a:pt x="3837" y="3357"/>
                    </a:cubicBezTo>
                    <a:cubicBezTo>
                      <a:pt x="4017" y="2638"/>
                      <a:pt x="4227" y="1919"/>
                      <a:pt x="4437" y="1199"/>
                    </a:cubicBezTo>
                    <a:cubicBezTo>
                      <a:pt x="4467" y="1109"/>
                      <a:pt x="4437" y="1019"/>
                      <a:pt x="4437" y="930"/>
                    </a:cubicBezTo>
                    <a:lnTo>
                      <a:pt x="960" y="0"/>
                    </a:lnTo>
                    <a:close/>
                  </a:path>
                </a:pathLst>
              </a:custGeom>
              <a:solidFill>
                <a:srgbClr val="CE9A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15"/>
              <p:cNvSpPr/>
              <p:nvPr/>
            </p:nvSpPr>
            <p:spPr>
              <a:xfrm>
                <a:off x="1443500" y="3240400"/>
                <a:ext cx="495350" cy="78740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31496" extrusionOk="0">
                    <a:moveTo>
                      <a:pt x="10743" y="1"/>
                    </a:moveTo>
                    <a:cubicBezTo>
                      <a:pt x="10718" y="1"/>
                      <a:pt x="10694" y="6"/>
                      <a:pt x="10672" y="16"/>
                    </a:cubicBezTo>
                    <a:lnTo>
                      <a:pt x="1620" y="4482"/>
                    </a:lnTo>
                    <a:cubicBezTo>
                      <a:pt x="1" y="8978"/>
                      <a:pt x="4857" y="15902"/>
                      <a:pt x="7225" y="19499"/>
                    </a:cubicBezTo>
                    <a:cubicBezTo>
                      <a:pt x="8634" y="21627"/>
                      <a:pt x="10162" y="23695"/>
                      <a:pt x="11571" y="25764"/>
                    </a:cubicBezTo>
                    <a:cubicBezTo>
                      <a:pt x="12470" y="27083"/>
                      <a:pt x="13010" y="28701"/>
                      <a:pt x="13939" y="29960"/>
                    </a:cubicBezTo>
                    <a:cubicBezTo>
                      <a:pt x="14667" y="30953"/>
                      <a:pt x="15897" y="31495"/>
                      <a:pt x="17044" y="31495"/>
                    </a:cubicBezTo>
                    <a:cubicBezTo>
                      <a:pt x="18495" y="31495"/>
                      <a:pt x="19814" y="30627"/>
                      <a:pt x="19814" y="28701"/>
                    </a:cubicBezTo>
                    <a:cubicBezTo>
                      <a:pt x="19784" y="24745"/>
                      <a:pt x="18855" y="20009"/>
                      <a:pt x="17596" y="16232"/>
                    </a:cubicBezTo>
                    <a:cubicBezTo>
                      <a:pt x="17243" y="15113"/>
                      <a:pt x="12119" y="1"/>
                      <a:pt x="10743" y="1"/>
                    </a:cubicBezTo>
                    <a:close/>
                  </a:path>
                </a:pathLst>
              </a:custGeom>
              <a:solidFill>
                <a:srgbClr val="B816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15"/>
              <p:cNvSpPr/>
              <p:nvPr/>
            </p:nvSpPr>
            <p:spPr>
              <a:xfrm>
                <a:off x="1515450" y="3902000"/>
                <a:ext cx="439150" cy="742425"/>
              </a:xfrm>
              <a:custGeom>
                <a:avLst/>
                <a:gdLst/>
                <a:ahLst/>
                <a:cxnLst/>
                <a:rect l="l" t="t" r="r" b="b"/>
                <a:pathLst>
                  <a:path w="17566" h="29697" extrusionOk="0">
                    <a:moveTo>
                      <a:pt x="14698" y="0"/>
                    </a:moveTo>
                    <a:cubicBezTo>
                      <a:pt x="14607" y="0"/>
                      <a:pt x="14513" y="6"/>
                      <a:pt x="14418" y="19"/>
                    </a:cubicBezTo>
                    <a:lnTo>
                      <a:pt x="11930" y="379"/>
                    </a:lnTo>
                    <a:cubicBezTo>
                      <a:pt x="11990" y="469"/>
                      <a:pt x="10911" y="1638"/>
                      <a:pt x="10372" y="2267"/>
                    </a:cubicBezTo>
                    <a:cubicBezTo>
                      <a:pt x="9652" y="3047"/>
                      <a:pt x="8963" y="3856"/>
                      <a:pt x="8213" y="4635"/>
                    </a:cubicBezTo>
                    <a:cubicBezTo>
                      <a:pt x="6385" y="6613"/>
                      <a:pt x="4766" y="8712"/>
                      <a:pt x="3657" y="11349"/>
                    </a:cubicBezTo>
                    <a:cubicBezTo>
                      <a:pt x="1469" y="16475"/>
                      <a:pt x="510" y="22140"/>
                      <a:pt x="60" y="27685"/>
                    </a:cubicBezTo>
                    <a:cubicBezTo>
                      <a:pt x="0" y="28195"/>
                      <a:pt x="90" y="28435"/>
                      <a:pt x="570" y="28674"/>
                    </a:cubicBezTo>
                    <a:cubicBezTo>
                      <a:pt x="1331" y="29044"/>
                      <a:pt x="2532" y="29697"/>
                      <a:pt x="3421" y="29697"/>
                    </a:cubicBezTo>
                    <a:cubicBezTo>
                      <a:pt x="3758" y="29697"/>
                      <a:pt x="4051" y="29603"/>
                      <a:pt x="4257" y="29364"/>
                    </a:cubicBezTo>
                    <a:cubicBezTo>
                      <a:pt x="4587" y="28944"/>
                      <a:pt x="4916" y="27266"/>
                      <a:pt x="5126" y="26696"/>
                    </a:cubicBezTo>
                    <a:cubicBezTo>
                      <a:pt x="6025" y="24418"/>
                      <a:pt x="6954" y="22110"/>
                      <a:pt x="7974" y="19862"/>
                    </a:cubicBezTo>
                    <a:cubicBezTo>
                      <a:pt x="9442" y="16655"/>
                      <a:pt x="11001" y="13358"/>
                      <a:pt x="12740" y="10270"/>
                    </a:cubicBezTo>
                    <a:cubicBezTo>
                      <a:pt x="13849" y="8352"/>
                      <a:pt x="15107" y="6464"/>
                      <a:pt x="16336" y="4515"/>
                    </a:cubicBezTo>
                    <a:cubicBezTo>
                      <a:pt x="17565" y="2544"/>
                      <a:pt x="16560" y="0"/>
                      <a:pt x="14698" y="0"/>
                    </a:cubicBezTo>
                    <a:close/>
                  </a:path>
                </a:pathLst>
              </a:custGeom>
              <a:solidFill>
                <a:srgbClr val="B816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115"/>
              <p:cNvSpPr/>
              <p:nvPr/>
            </p:nvSpPr>
            <p:spPr>
              <a:xfrm>
                <a:off x="1301075" y="4748725"/>
                <a:ext cx="385250" cy="168900"/>
              </a:xfrm>
              <a:custGeom>
                <a:avLst/>
                <a:gdLst/>
                <a:ahLst/>
                <a:cxnLst/>
                <a:rect l="l" t="t" r="r" b="b"/>
                <a:pathLst>
                  <a:path w="15410" h="6756" extrusionOk="0">
                    <a:moveTo>
                      <a:pt x="2092" y="0"/>
                    </a:moveTo>
                    <a:cubicBezTo>
                      <a:pt x="1200" y="0"/>
                      <a:pt x="1" y="2795"/>
                      <a:pt x="572" y="3738"/>
                    </a:cubicBezTo>
                    <a:cubicBezTo>
                      <a:pt x="962" y="4397"/>
                      <a:pt x="2101" y="4517"/>
                      <a:pt x="2820" y="4727"/>
                    </a:cubicBezTo>
                    <a:cubicBezTo>
                      <a:pt x="5128" y="5386"/>
                      <a:pt x="7377" y="6076"/>
                      <a:pt x="9774" y="6465"/>
                    </a:cubicBezTo>
                    <a:cubicBezTo>
                      <a:pt x="10321" y="6552"/>
                      <a:pt x="11577" y="6755"/>
                      <a:pt x="12753" y="6755"/>
                    </a:cubicBezTo>
                    <a:cubicBezTo>
                      <a:pt x="14029" y="6755"/>
                      <a:pt x="15212" y="6515"/>
                      <a:pt x="15290" y="5626"/>
                    </a:cubicBezTo>
                    <a:cubicBezTo>
                      <a:pt x="15410" y="4487"/>
                      <a:pt x="8036" y="2929"/>
                      <a:pt x="5968" y="770"/>
                    </a:cubicBezTo>
                    <a:lnTo>
                      <a:pt x="2221" y="21"/>
                    </a:lnTo>
                    <a:cubicBezTo>
                      <a:pt x="2179" y="7"/>
                      <a:pt x="2136" y="0"/>
                      <a:pt x="20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115"/>
              <p:cNvSpPr/>
              <p:nvPr/>
            </p:nvSpPr>
            <p:spPr>
              <a:xfrm>
                <a:off x="1341600" y="4669800"/>
                <a:ext cx="101925" cy="110750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4430" extrusionOk="0">
                    <a:moveTo>
                      <a:pt x="330" y="1"/>
                    </a:moveTo>
                    <a:cubicBezTo>
                      <a:pt x="150" y="1170"/>
                      <a:pt x="0" y="2339"/>
                      <a:pt x="210" y="3538"/>
                    </a:cubicBezTo>
                    <a:cubicBezTo>
                      <a:pt x="210" y="3658"/>
                      <a:pt x="240" y="3748"/>
                      <a:pt x="240" y="3837"/>
                    </a:cubicBezTo>
                    <a:cubicBezTo>
                      <a:pt x="1064" y="4182"/>
                      <a:pt x="1925" y="4429"/>
                      <a:pt x="2745" y="4429"/>
                    </a:cubicBezTo>
                    <a:cubicBezTo>
                      <a:pt x="3207" y="4429"/>
                      <a:pt x="3655" y="4351"/>
                      <a:pt x="4077" y="4167"/>
                    </a:cubicBezTo>
                    <a:cubicBezTo>
                      <a:pt x="4077" y="3658"/>
                      <a:pt x="3897" y="3118"/>
                      <a:pt x="3897" y="2608"/>
                    </a:cubicBezTo>
                    <a:cubicBezTo>
                      <a:pt x="3927" y="1889"/>
                      <a:pt x="3987" y="1140"/>
                      <a:pt x="4017" y="390"/>
                    </a:cubicBezTo>
                    <a:cubicBezTo>
                      <a:pt x="4017" y="300"/>
                      <a:pt x="3987" y="211"/>
                      <a:pt x="3957" y="151"/>
                    </a:cubicBezTo>
                    <a:lnTo>
                      <a:pt x="330" y="1"/>
                    </a:lnTo>
                    <a:close/>
                  </a:path>
                </a:pathLst>
              </a:custGeom>
              <a:solidFill>
                <a:srgbClr val="CE9A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1" name="Google Shape;2111;p115"/>
              <p:cNvSpPr/>
              <p:nvPr/>
            </p:nvSpPr>
            <p:spPr>
              <a:xfrm>
                <a:off x="1306375" y="3945400"/>
                <a:ext cx="310750" cy="789675"/>
              </a:xfrm>
              <a:custGeom>
                <a:avLst/>
                <a:gdLst/>
                <a:ahLst/>
                <a:cxnLst/>
                <a:rect l="l" t="t" r="r" b="b"/>
                <a:pathLst>
                  <a:path w="12430" h="31587" extrusionOk="0">
                    <a:moveTo>
                      <a:pt x="9599" y="0"/>
                    </a:moveTo>
                    <a:cubicBezTo>
                      <a:pt x="9364" y="0"/>
                      <a:pt x="9120" y="45"/>
                      <a:pt x="8873" y="142"/>
                    </a:cubicBezTo>
                    <a:lnTo>
                      <a:pt x="6505" y="1041"/>
                    </a:lnTo>
                    <a:cubicBezTo>
                      <a:pt x="6625" y="1101"/>
                      <a:pt x="5846" y="2479"/>
                      <a:pt x="5426" y="3229"/>
                    </a:cubicBezTo>
                    <a:cubicBezTo>
                      <a:pt x="4946" y="4158"/>
                      <a:pt x="4407" y="5087"/>
                      <a:pt x="3897" y="6016"/>
                    </a:cubicBezTo>
                    <a:cubicBezTo>
                      <a:pt x="2548" y="8354"/>
                      <a:pt x="1439" y="10782"/>
                      <a:pt x="960" y="13570"/>
                    </a:cubicBezTo>
                    <a:cubicBezTo>
                      <a:pt x="1" y="19085"/>
                      <a:pt x="360" y="24840"/>
                      <a:pt x="1170" y="30326"/>
                    </a:cubicBezTo>
                    <a:cubicBezTo>
                      <a:pt x="1260" y="30835"/>
                      <a:pt x="1379" y="31045"/>
                      <a:pt x="1889" y="31165"/>
                    </a:cubicBezTo>
                    <a:cubicBezTo>
                      <a:pt x="2547" y="31321"/>
                      <a:pt x="3526" y="31587"/>
                      <a:pt x="4333" y="31587"/>
                    </a:cubicBezTo>
                    <a:cubicBezTo>
                      <a:pt x="4923" y="31587"/>
                      <a:pt x="5421" y="31445"/>
                      <a:pt x="5636" y="31015"/>
                    </a:cubicBezTo>
                    <a:cubicBezTo>
                      <a:pt x="5876" y="30535"/>
                      <a:pt x="5816" y="28797"/>
                      <a:pt x="5906" y="28227"/>
                    </a:cubicBezTo>
                    <a:cubicBezTo>
                      <a:pt x="6235" y="25769"/>
                      <a:pt x="6625" y="23342"/>
                      <a:pt x="7135" y="20914"/>
                    </a:cubicBezTo>
                    <a:cubicBezTo>
                      <a:pt x="7824" y="17437"/>
                      <a:pt x="8573" y="13870"/>
                      <a:pt x="9562" y="10483"/>
                    </a:cubicBezTo>
                    <a:cubicBezTo>
                      <a:pt x="10192" y="8354"/>
                      <a:pt x="11031" y="6226"/>
                      <a:pt x="11751" y="4068"/>
                    </a:cubicBezTo>
                    <a:cubicBezTo>
                      <a:pt x="12430" y="2057"/>
                      <a:pt x="11197" y="0"/>
                      <a:pt x="95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2" name="Google Shape;2112;p115"/>
              <p:cNvSpPr/>
              <p:nvPr/>
            </p:nvSpPr>
            <p:spPr>
              <a:xfrm>
                <a:off x="1269650" y="3292500"/>
                <a:ext cx="400200" cy="810675"/>
              </a:xfrm>
              <a:custGeom>
                <a:avLst/>
                <a:gdLst/>
                <a:ahLst/>
                <a:cxnLst/>
                <a:rect l="l" t="t" r="r" b="b"/>
                <a:pathLst>
                  <a:path w="16008" h="32427" extrusionOk="0">
                    <a:moveTo>
                      <a:pt x="14958" y="0"/>
                    </a:moveTo>
                    <a:lnTo>
                      <a:pt x="2908" y="1888"/>
                    </a:lnTo>
                    <a:cubicBezTo>
                      <a:pt x="1" y="5725"/>
                      <a:pt x="2609" y="13758"/>
                      <a:pt x="3808" y="17895"/>
                    </a:cubicBezTo>
                    <a:cubicBezTo>
                      <a:pt x="4527" y="20353"/>
                      <a:pt x="5366" y="22780"/>
                      <a:pt x="6086" y="25178"/>
                    </a:cubicBezTo>
                    <a:cubicBezTo>
                      <a:pt x="6565" y="26677"/>
                      <a:pt x="6595" y="28386"/>
                      <a:pt x="7105" y="29884"/>
                    </a:cubicBezTo>
                    <a:cubicBezTo>
                      <a:pt x="7635" y="31390"/>
                      <a:pt x="9180" y="32426"/>
                      <a:pt x="10599" y="32426"/>
                    </a:cubicBezTo>
                    <a:cubicBezTo>
                      <a:pt x="11667" y="32426"/>
                      <a:pt x="12662" y="31840"/>
                      <a:pt x="13100" y="30424"/>
                    </a:cubicBezTo>
                    <a:cubicBezTo>
                      <a:pt x="14239" y="26647"/>
                      <a:pt x="14748" y="21821"/>
                      <a:pt x="14688" y="17865"/>
                    </a:cubicBezTo>
                    <a:cubicBezTo>
                      <a:pt x="14628" y="15317"/>
                      <a:pt x="13939" y="11990"/>
                      <a:pt x="14419" y="9592"/>
                    </a:cubicBezTo>
                    <a:cubicBezTo>
                      <a:pt x="14688" y="8243"/>
                      <a:pt x="15588" y="6984"/>
                      <a:pt x="15767" y="5545"/>
                    </a:cubicBezTo>
                    <a:cubicBezTo>
                      <a:pt x="16007" y="3717"/>
                      <a:pt x="15588" y="1679"/>
                      <a:pt x="149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115"/>
              <p:cNvSpPr/>
              <p:nvPr/>
            </p:nvSpPr>
            <p:spPr>
              <a:xfrm>
                <a:off x="1286150" y="2380900"/>
                <a:ext cx="601750" cy="1018025"/>
              </a:xfrm>
              <a:custGeom>
                <a:avLst/>
                <a:gdLst/>
                <a:ahLst/>
                <a:cxnLst/>
                <a:rect l="l" t="t" r="r" b="b"/>
                <a:pathLst>
                  <a:path w="24070" h="40721" extrusionOk="0">
                    <a:moveTo>
                      <a:pt x="13088" y="1"/>
                    </a:moveTo>
                    <a:cubicBezTo>
                      <a:pt x="12047" y="1"/>
                      <a:pt x="10940" y="96"/>
                      <a:pt x="9772" y="315"/>
                    </a:cubicBezTo>
                    <a:cubicBezTo>
                      <a:pt x="6055" y="1034"/>
                      <a:pt x="5905" y="1754"/>
                      <a:pt x="4646" y="5591"/>
                    </a:cubicBezTo>
                    <a:cubicBezTo>
                      <a:pt x="2548" y="11975"/>
                      <a:pt x="1049" y="19708"/>
                      <a:pt x="930" y="26213"/>
                    </a:cubicBezTo>
                    <a:cubicBezTo>
                      <a:pt x="900" y="28881"/>
                      <a:pt x="0" y="31878"/>
                      <a:pt x="660" y="34426"/>
                    </a:cubicBezTo>
                    <a:cubicBezTo>
                      <a:pt x="900" y="35415"/>
                      <a:pt x="540" y="39881"/>
                      <a:pt x="1199" y="40720"/>
                    </a:cubicBezTo>
                    <a:cubicBezTo>
                      <a:pt x="2180" y="40561"/>
                      <a:pt x="8854" y="38317"/>
                      <a:pt x="16292" y="38317"/>
                    </a:cubicBezTo>
                    <a:cubicBezTo>
                      <a:pt x="17266" y="38317"/>
                      <a:pt x="18254" y="38356"/>
                      <a:pt x="19244" y="38442"/>
                    </a:cubicBezTo>
                    <a:cubicBezTo>
                      <a:pt x="19244" y="37273"/>
                      <a:pt x="18315" y="31548"/>
                      <a:pt x="17985" y="30319"/>
                    </a:cubicBezTo>
                    <a:cubicBezTo>
                      <a:pt x="17745" y="29450"/>
                      <a:pt x="17266" y="28461"/>
                      <a:pt x="17415" y="27562"/>
                    </a:cubicBezTo>
                    <a:cubicBezTo>
                      <a:pt x="17475" y="26992"/>
                      <a:pt x="18105" y="26573"/>
                      <a:pt x="18195" y="26123"/>
                    </a:cubicBezTo>
                    <a:cubicBezTo>
                      <a:pt x="18345" y="25493"/>
                      <a:pt x="17955" y="25344"/>
                      <a:pt x="17835" y="24744"/>
                    </a:cubicBezTo>
                    <a:cubicBezTo>
                      <a:pt x="17625" y="23905"/>
                      <a:pt x="17925" y="24055"/>
                      <a:pt x="18105" y="23455"/>
                    </a:cubicBezTo>
                    <a:cubicBezTo>
                      <a:pt x="18614" y="21777"/>
                      <a:pt x="18704" y="19888"/>
                      <a:pt x="19304" y="18120"/>
                    </a:cubicBezTo>
                    <a:cubicBezTo>
                      <a:pt x="20233" y="15452"/>
                      <a:pt x="21342" y="12754"/>
                      <a:pt x="22571" y="10207"/>
                    </a:cubicBezTo>
                    <a:cubicBezTo>
                      <a:pt x="23500" y="8318"/>
                      <a:pt x="24070" y="5890"/>
                      <a:pt x="23500" y="3762"/>
                    </a:cubicBezTo>
                    <a:cubicBezTo>
                      <a:pt x="23474" y="3685"/>
                      <a:pt x="19575" y="1"/>
                      <a:pt x="130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4" name="Google Shape;2114;p115"/>
              <p:cNvSpPr/>
              <p:nvPr/>
            </p:nvSpPr>
            <p:spPr>
              <a:xfrm>
                <a:off x="1569400" y="2295100"/>
                <a:ext cx="137150" cy="174150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6966" extrusionOk="0">
                    <a:moveTo>
                      <a:pt x="360" y="0"/>
                    </a:moveTo>
                    <a:cubicBezTo>
                      <a:pt x="510" y="2428"/>
                      <a:pt x="1" y="6205"/>
                      <a:pt x="2668" y="6864"/>
                    </a:cubicBezTo>
                    <a:cubicBezTo>
                      <a:pt x="2929" y="6925"/>
                      <a:pt x="3228" y="6966"/>
                      <a:pt x="3527" y="6966"/>
                    </a:cubicBezTo>
                    <a:cubicBezTo>
                      <a:pt x="4257" y="6966"/>
                      <a:pt x="4986" y="6722"/>
                      <a:pt x="5156" y="5935"/>
                    </a:cubicBezTo>
                    <a:cubicBezTo>
                      <a:pt x="5486" y="4616"/>
                      <a:pt x="4856" y="2638"/>
                      <a:pt x="5096" y="1139"/>
                    </a:cubicBez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5" name="Google Shape;2115;p115"/>
              <p:cNvSpPr/>
              <p:nvPr/>
            </p:nvSpPr>
            <p:spPr>
              <a:xfrm>
                <a:off x="1494575" y="1992925"/>
                <a:ext cx="355850" cy="388750"/>
              </a:xfrm>
              <a:custGeom>
                <a:avLst/>
                <a:gdLst/>
                <a:ahLst/>
                <a:cxnLst/>
                <a:rect l="l" t="t" r="r" b="b"/>
                <a:pathLst>
                  <a:path w="14234" h="15550" extrusionOk="0">
                    <a:moveTo>
                      <a:pt x="6359" y="0"/>
                    </a:moveTo>
                    <a:cubicBezTo>
                      <a:pt x="3161" y="0"/>
                      <a:pt x="1" y="2346"/>
                      <a:pt x="1135" y="7561"/>
                    </a:cubicBezTo>
                    <a:cubicBezTo>
                      <a:pt x="1825" y="10721"/>
                      <a:pt x="4232" y="15550"/>
                      <a:pt x="7856" y="15550"/>
                    </a:cubicBezTo>
                    <a:cubicBezTo>
                      <a:pt x="8324" y="15550"/>
                      <a:pt x="8811" y="15469"/>
                      <a:pt x="9318" y="15295"/>
                    </a:cubicBezTo>
                    <a:cubicBezTo>
                      <a:pt x="14234" y="13586"/>
                      <a:pt x="12735" y="7861"/>
                      <a:pt x="11866" y="3934"/>
                    </a:cubicBezTo>
                    <a:cubicBezTo>
                      <a:pt x="11305" y="1391"/>
                      <a:pt x="8821" y="0"/>
                      <a:pt x="6359" y="0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115"/>
              <p:cNvSpPr/>
              <p:nvPr/>
            </p:nvSpPr>
            <p:spPr>
              <a:xfrm>
                <a:off x="1497925" y="2216250"/>
                <a:ext cx="7300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2920" h="2904" extrusionOk="0">
                    <a:moveTo>
                      <a:pt x="1025" y="0"/>
                    </a:moveTo>
                    <a:cubicBezTo>
                      <a:pt x="435" y="0"/>
                      <a:pt x="0" y="580"/>
                      <a:pt x="312" y="1476"/>
                    </a:cubicBezTo>
                    <a:cubicBezTo>
                      <a:pt x="545" y="2153"/>
                      <a:pt x="1471" y="2904"/>
                      <a:pt x="2280" y="2904"/>
                    </a:cubicBezTo>
                    <a:cubicBezTo>
                      <a:pt x="2508" y="2904"/>
                      <a:pt x="2728" y="2844"/>
                      <a:pt x="2920" y="2705"/>
                    </a:cubicBezTo>
                    <a:lnTo>
                      <a:pt x="2020" y="547"/>
                    </a:lnTo>
                    <a:cubicBezTo>
                      <a:pt x="1705" y="169"/>
                      <a:pt x="1343" y="0"/>
                      <a:pt x="1025" y="0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115"/>
              <p:cNvSpPr/>
              <p:nvPr/>
            </p:nvSpPr>
            <p:spPr>
              <a:xfrm>
                <a:off x="1797950" y="2149900"/>
                <a:ext cx="50800" cy="83525"/>
              </a:xfrm>
              <a:custGeom>
                <a:avLst/>
                <a:gdLst/>
                <a:ahLst/>
                <a:cxnLst/>
                <a:rect l="l" t="t" r="r" b="b"/>
                <a:pathLst>
                  <a:path w="2032" h="3341" extrusionOk="0">
                    <a:moveTo>
                      <a:pt x="1012" y="0"/>
                    </a:moveTo>
                    <a:cubicBezTo>
                      <a:pt x="604" y="0"/>
                      <a:pt x="177" y="338"/>
                      <a:pt x="1" y="1012"/>
                    </a:cubicBezTo>
                    <a:lnTo>
                      <a:pt x="61" y="3320"/>
                    </a:lnTo>
                    <a:cubicBezTo>
                      <a:pt x="128" y="3334"/>
                      <a:pt x="195" y="3340"/>
                      <a:pt x="261" y="3340"/>
                    </a:cubicBezTo>
                    <a:cubicBezTo>
                      <a:pt x="1225" y="3340"/>
                      <a:pt x="2031" y="1972"/>
                      <a:pt x="1919" y="1102"/>
                    </a:cubicBezTo>
                    <a:cubicBezTo>
                      <a:pt x="1843" y="368"/>
                      <a:pt x="1438" y="0"/>
                      <a:pt x="1012" y="0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115"/>
              <p:cNvSpPr/>
              <p:nvPr/>
            </p:nvSpPr>
            <p:spPr>
              <a:xfrm>
                <a:off x="1721525" y="2209300"/>
                <a:ext cx="44775" cy="47650"/>
              </a:xfrm>
              <a:custGeom>
                <a:avLst/>
                <a:gdLst/>
                <a:ahLst/>
                <a:cxnLst/>
                <a:rect l="l" t="t" r="r" b="b"/>
                <a:pathLst>
                  <a:path w="1791" h="1906" extrusionOk="0">
                    <a:moveTo>
                      <a:pt x="342" y="1"/>
                    </a:moveTo>
                    <a:cubicBezTo>
                      <a:pt x="287" y="1"/>
                      <a:pt x="230" y="47"/>
                      <a:pt x="210" y="105"/>
                    </a:cubicBezTo>
                    <a:cubicBezTo>
                      <a:pt x="0" y="825"/>
                      <a:pt x="630" y="1874"/>
                      <a:pt x="1409" y="1904"/>
                    </a:cubicBezTo>
                    <a:cubicBezTo>
                      <a:pt x="1420" y="1905"/>
                      <a:pt x="1431" y="1905"/>
                      <a:pt x="1441" y="1905"/>
                    </a:cubicBezTo>
                    <a:cubicBezTo>
                      <a:pt x="1715" y="1905"/>
                      <a:pt x="1790" y="1538"/>
                      <a:pt x="1559" y="1394"/>
                    </a:cubicBezTo>
                    <a:cubicBezTo>
                      <a:pt x="1319" y="1184"/>
                      <a:pt x="1049" y="1064"/>
                      <a:pt x="840" y="795"/>
                    </a:cubicBezTo>
                    <a:cubicBezTo>
                      <a:pt x="690" y="585"/>
                      <a:pt x="600" y="285"/>
                      <a:pt x="420" y="45"/>
                    </a:cubicBezTo>
                    <a:cubicBezTo>
                      <a:pt x="399" y="1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115"/>
              <p:cNvSpPr/>
              <p:nvPr/>
            </p:nvSpPr>
            <p:spPr>
              <a:xfrm>
                <a:off x="1677250" y="2299750"/>
                <a:ext cx="7455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936" extrusionOk="0">
                    <a:moveTo>
                      <a:pt x="218" y="0"/>
                    </a:moveTo>
                    <a:cubicBezTo>
                      <a:pt x="97" y="0"/>
                      <a:pt x="1" y="142"/>
                      <a:pt x="123" y="264"/>
                    </a:cubicBezTo>
                    <a:cubicBezTo>
                      <a:pt x="473" y="666"/>
                      <a:pt x="1139" y="936"/>
                      <a:pt x="1764" y="936"/>
                    </a:cubicBezTo>
                    <a:cubicBezTo>
                      <a:pt x="2210" y="936"/>
                      <a:pt x="2636" y="798"/>
                      <a:pt x="2910" y="474"/>
                    </a:cubicBezTo>
                    <a:cubicBezTo>
                      <a:pt x="2981" y="379"/>
                      <a:pt x="2922" y="266"/>
                      <a:pt x="2835" y="266"/>
                    </a:cubicBezTo>
                    <a:cubicBezTo>
                      <a:pt x="2812" y="266"/>
                      <a:pt x="2786" y="275"/>
                      <a:pt x="2761" y="294"/>
                    </a:cubicBezTo>
                    <a:cubicBezTo>
                      <a:pt x="2499" y="492"/>
                      <a:pt x="2209" y="571"/>
                      <a:pt x="1911" y="571"/>
                    </a:cubicBezTo>
                    <a:cubicBezTo>
                      <a:pt x="1354" y="571"/>
                      <a:pt x="771" y="297"/>
                      <a:pt x="303" y="24"/>
                    </a:cubicBezTo>
                    <a:cubicBezTo>
                      <a:pt x="275" y="7"/>
                      <a:pt x="246" y="0"/>
                      <a:pt x="218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115"/>
              <p:cNvSpPr/>
              <p:nvPr/>
            </p:nvSpPr>
            <p:spPr>
              <a:xfrm>
                <a:off x="1609725" y="2136525"/>
                <a:ext cx="63125" cy="22650"/>
              </a:xfrm>
              <a:custGeom>
                <a:avLst/>
                <a:gdLst/>
                <a:ahLst/>
                <a:cxnLst/>
                <a:rect l="l" t="t" r="r" b="b"/>
                <a:pathLst>
                  <a:path w="2525" h="906" extrusionOk="0">
                    <a:moveTo>
                      <a:pt x="1350" y="0"/>
                    </a:moveTo>
                    <a:cubicBezTo>
                      <a:pt x="804" y="0"/>
                      <a:pt x="272" y="143"/>
                      <a:pt x="66" y="648"/>
                    </a:cubicBezTo>
                    <a:cubicBezTo>
                      <a:pt x="1" y="801"/>
                      <a:pt x="141" y="906"/>
                      <a:pt x="269" y="906"/>
                    </a:cubicBezTo>
                    <a:cubicBezTo>
                      <a:pt x="317" y="906"/>
                      <a:pt x="363" y="891"/>
                      <a:pt x="396" y="858"/>
                    </a:cubicBezTo>
                    <a:cubicBezTo>
                      <a:pt x="696" y="648"/>
                      <a:pt x="965" y="528"/>
                      <a:pt x="1325" y="498"/>
                    </a:cubicBezTo>
                    <a:cubicBezTo>
                      <a:pt x="1625" y="498"/>
                      <a:pt x="1895" y="558"/>
                      <a:pt x="2194" y="558"/>
                    </a:cubicBezTo>
                    <a:cubicBezTo>
                      <a:pt x="2434" y="528"/>
                      <a:pt x="2524" y="169"/>
                      <a:pt x="2284" y="109"/>
                    </a:cubicBezTo>
                    <a:cubicBezTo>
                      <a:pt x="2014" y="52"/>
                      <a:pt x="1679" y="0"/>
                      <a:pt x="135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115"/>
              <p:cNvSpPr/>
              <p:nvPr/>
            </p:nvSpPr>
            <p:spPr>
              <a:xfrm>
                <a:off x="1729100" y="2127525"/>
                <a:ext cx="47550" cy="201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804" extrusionOk="0">
                    <a:moveTo>
                      <a:pt x="1170" y="0"/>
                    </a:moveTo>
                    <a:cubicBezTo>
                      <a:pt x="716" y="0"/>
                      <a:pt x="196" y="262"/>
                      <a:pt x="27" y="619"/>
                    </a:cubicBezTo>
                    <a:cubicBezTo>
                      <a:pt x="0" y="699"/>
                      <a:pt x="93" y="803"/>
                      <a:pt x="199" y="803"/>
                    </a:cubicBezTo>
                    <a:cubicBezTo>
                      <a:pt x="211" y="803"/>
                      <a:pt x="224" y="802"/>
                      <a:pt x="237" y="798"/>
                    </a:cubicBezTo>
                    <a:cubicBezTo>
                      <a:pt x="577" y="730"/>
                      <a:pt x="882" y="457"/>
                      <a:pt x="1231" y="457"/>
                    </a:cubicBezTo>
                    <a:cubicBezTo>
                      <a:pt x="1344" y="457"/>
                      <a:pt x="1461" y="485"/>
                      <a:pt x="1586" y="559"/>
                    </a:cubicBezTo>
                    <a:cubicBezTo>
                      <a:pt x="1604" y="568"/>
                      <a:pt x="1625" y="572"/>
                      <a:pt x="1646" y="572"/>
                    </a:cubicBezTo>
                    <a:cubicBezTo>
                      <a:pt x="1763" y="572"/>
                      <a:pt x="1902" y="445"/>
                      <a:pt x="1826" y="319"/>
                    </a:cubicBezTo>
                    <a:cubicBezTo>
                      <a:pt x="1691" y="94"/>
                      <a:pt x="1442" y="0"/>
                      <a:pt x="1170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115"/>
              <p:cNvSpPr/>
              <p:nvPr/>
            </p:nvSpPr>
            <p:spPr>
              <a:xfrm>
                <a:off x="1748100" y="2159200"/>
                <a:ext cx="2222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889" h="784" extrusionOk="0">
                    <a:moveTo>
                      <a:pt x="373" y="1"/>
                    </a:moveTo>
                    <a:cubicBezTo>
                      <a:pt x="187" y="1"/>
                      <a:pt x="1" y="144"/>
                      <a:pt x="76" y="371"/>
                    </a:cubicBezTo>
                    <a:cubicBezTo>
                      <a:pt x="106" y="431"/>
                      <a:pt x="106" y="491"/>
                      <a:pt x="136" y="551"/>
                    </a:cubicBezTo>
                    <a:cubicBezTo>
                      <a:pt x="191" y="715"/>
                      <a:pt x="318" y="783"/>
                      <a:pt x="445" y="783"/>
                    </a:cubicBezTo>
                    <a:cubicBezTo>
                      <a:pt x="666" y="783"/>
                      <a:pt x="888" y="577"/>
                      <a:pt x="736" y="311"/>
                    </a:cubicBezTo>
                    <a:cubicBezTo>
                      <a:pt x="706" y="251"/>
                      <a:pt x="676" y="221"/>
                      <a:pt x="646" y="161"/>
                    </a:cubicBezTo>
                    <a:cubicBezTo>
                      <a:pt x="590" y="50"/>
                      <a:pt x="482" y="1"/>
                      <a:pt x="373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115"/>
              <p:cNvSpPr/>
              <p:nvPr/>
            </p:nvSpPr>
            <p:spPr>
              <a:xfrm>
                <a:off x="1635225" y="2180575"/>
                <a:ext cx="28850" cy="2532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013" extrusionOk="0">
                    <a:moveTo>
                      <a:pt x="487" y="1"/>
                    </a:moveTo>
                    <a:cubicBezTo>
                      <a:pt x="243" y="1"/>
                      <a:pt x="0" y="189"/>
                      <a:pt x="95" y="475"/>
                    </a:cubicBezTo>
                    <a:cubicBezTo>
                      <a:pt x="125" y="565"/>
                      <a:pt x="155" y="625"/>
                      <a:pt x="185" y="715"/>
                    </a:cubicBezTo>
                    <a:cubicBezTo>
                      <a:pt x="263" y="925"/>
                      <a:pt x="430" y="1012"/>
                      <a:pt x="595" y="1012"/>
                    </a:cubicBezTo>
                    <a:cubicBezTo>
                      <a:pt x="877" y="1012"/>
                      <a:pt x="1154" y="755"/>
                      <a:pt x="965" y="415"/>
                    </a:cubicBezTo>
                    <a:cubicBezTo>
                      <a:pt x="935" y="325"/>
                      <a:pt x="905" y="265"/>
                      <a:pt x="845" y="205"/>
                    </a:cubicBezTo>
                    <a:cubicBezTo>
                      <a:pt x="768" y="63"/>
                      <a:pt x="628" y="1"/>
                      <a:pt x="487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115"/>
              <p:cNvSpPr/>
              <p:nvPr/>
            </p:nvSpPr>
            <p:spPr>
              <a:xfrm>
                <a:off x="1854150" y="2339300"/>
                <a:ext cx="463125" cy="963500"/>
              </a:xfrm>
              <a:custGeom>
                <a:avLst/>
                <a:gdLst/>
                <a:ahLst/>
                <a:cxnLst/>
                <a:rect l="l" t="t" r="r" b="b"/>
                <a:pathLst>
                  <a:path w="18525" h="38540" extrusionOk="0">
                    <a:moveTo>
                      <a:pt x="480" y="1"/>
                    </a:moveTo>
                    <a:lnTo>
                      <a:pt x="1" y="1200"/>
                    </a:lnTo>
                    <a:cubicBezTo>
                      <a:pt x="1" y="1200"/>
                      <a:pt x="2309" y="2039"/>
                      <a:pt x="3628" y="2639"/>
                    </a:cubicBezTo>
                    <a:cubicBezTo>
                      <a:pt x="4947" y="3238"/>
                      <a:pt x="4857" y="4377"/>
                      <a:pt x="5126" y="5486"/>
                    </a:cubicBezTo>
                    <a:cubicBezTo>
                      <a:pt x="5366" y="6595"/>
                      <a:pt x="7255" y="29975"/>
                      <a:pt x="7764" y="33422"/>
                    </a:cubicBezTo>
                    <a:cubicBezTo>
                      <a:pt x="8177" y="36392"/>
                      <a:pt x="9503" y="38539"/>
                      <a:pt x="11914" y="38539"/>
                    </a:cubicBezTo>
                    <a:cubicBezTo>
                      <a:pt x="12301" y="38539"/>
                      <a:pt x="12716" y="38484"/>
                      <a:pt x="13159" y="38368"/>
                    </a:cubicBezTo>
                    <a:cubicBezTo>
                      <a:pt x="16367" y="37559"/>
                      <a:pt x="16187" y="32133"/>
                      <a:pt x="15887" y="28986"/>
                    </a:cubicBezTo>
                    <a:cubicBezTo>
                      <a:pt x="15587" y="25809"/>
                      <a:pt x="17236" y="23291"/>
                      <a:pt x="17236" y="23291"/>
                    </a:cubicBezTo>
                    <a:cubicBezTo>
                      <a:pt x="17236" y="23291"/>
                      <a:pt x="17341" y="23305"/>
                      <a:pt x="17508" y="23305"/>
                    </a:cubicBezTo>
                    <a:cubicBezTo>
                      <a:pt x="17759" y="23305"/>
                      <a:pt x="18147" y="23273"/>
                      <a:pt x="18525" y="23111"/>
                    </a:cubicBezTo>
                    <a:cubicBezTo>
                      <a:pt x="15528" y="20114"/>
                      <a:pt x="12380" y="19874"/>
                      <a:pt x="12380" y="19874"/>
                    </a:cubicBezTo>
                    <a:lnTo>
                      <a:pt x="12380" y="19874"/>
                    </a:lnTo>
                    <a:lnTo>
                      <a:pt x="12830" y="21223"/>
                    </a:lnTo>
                    <a:cubicBezTo>
                      <a:pt x="10941" y="24280"/>
                      <a:pt x="12020" y="29675"/>
                      <a:pt x="12290" y="30634"/>
                    </a:cubicBezTo>
                    <a:cubicBezTo>
                      <a:pt x="12530" y="31594"/>
                      <a:pt x="13070" y="33512"/>
                      <a:pt x="11931" y="33842"/>
                    </a:cubicBezTo>
                    <a:cubicBezTo>
                      <a:pt x="11835" y="33869"/>
                      <a:pt x="11747" y="33882"/>
                      <a:pt x="11665" y="33882"/>
                    </a:cubicBezTo>
                    <a:cubicBezTo>
                      <a:pt x="10766" y="33882"/>
                      <a:pt x="10622" y="32335"/>
                      <a:pt x="10402" y="31594"/>
                    </a:cubicBezTo>
                    <a:cubicBezTo>
                      <a:pt x="10192" y="30814"/>
                      <a:pt x="7195" y="4917"/>
                      <a:pt x="6086" y="2848"/>
                    </a:cubicBezTo>
                    <a:cubicBezTo>
                      <a:pt x="4977" y="780"/>
                      <a:pt x="480" y="1"/>
                      <a:pt x="4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115"/>
              <p:cNvSpPr/>
              <p:nvPr/>
            </p:nvSpPr>
            <p:spPr>
              <a:xfrm>
                <a:off x="1739500" y="2322950"/>
                <a:ext cx="127425" cy="46350"/>
              </a:xfrm>
              <a:custGeom>
                <a:avLst/>
                <a:gdLst/>
                <a:ahLst/>
                <a:cxnLst/>
                <a:rect l="l" t="t" r="r" b="b"/>
                <a:pathLst>
                  <a:path w="5097" h="1854" extrusionOk="0">
                    <a:moveTo>
                      <a:pt x="3198" y="1"/>
                    </a:moveTo>
                    <a:cubicBezTo>
                      <a:pt x="3026" y="1"/>
                      <a:pt x="2882" y="34"/>
                      <a:pt x="2788" y="115"/>
                    </a:cubicBezTo>
                    <a:cubicBezTo>
                      <a:pt x="2309" y="565"/>
                      <a:pt x="91" y="235"/>
                      <a:pt x="1" y="805"/>
                    </a:cubicBezTo>
                    <a:cubicBezTo>
                      <a:pt x="1110" y="1164"/>
                      <a:pt x="4587" y="1854"/>
                      <a:pt x="4587" y="1854"/>
                    </a:cubicBezTo>
                    <a:lnTo>
                      <a:pt x="5096" y="565"/>
                    </a:lnTo>
                    <a:cubicBezTo>
                      <a:pt x="5096" y="565"/>
                      <a:pt x="3910" y="1"/>
                      <a:pt x="31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115"/>
              <p:cNvSpPr/>
              <p:nvPr/>
            </p:nvSpPr>
            <p:spPr>
              <a:xfrm>
                <a:off x="1827175" y="2424725"/>
                <a:ext cx="130600" cy="178650"/>
              </a:xfrm>
              <a:custGeom>
                <a:avLst/>
                <a:gdLst/>
                <a:ahLst/>
                <a:cxnLst/>
                <a:rect l="l" t="t" r="r" b="b"/>
                <a:pathLst>
                  <a:path w="5224" h="7146" extrusionOk="0">
                    <a:moveTo>
                      <a:pt x="2333" y="0"/>
                    </a:moveTo>
                    <a:cubicBezTo>
                      <a:pt x="1993" y="0"/>
                      <a:pt x="1650" y="109"/>
                      <a:pt x="1320" y="361"/>
                    </a:cubicBezTo>
                    <a:cubicBezTo>
                      <a:pt x="510" y="990"/>
                      <a:pt x="420" y="2729"/>
                      <a:pt x="330" y="3658"/>
                    </a:cubicBezTo>
                    <a:cubicBezTo>
                      <a:pt x="211" y="4647"/>
                      <a:pt x="1" y="6206"/>
                      <a:pt x="1020" y="6865"/>
                    </a:cubicBezTo>
                    <a:cubicBezTo>
                      <a:pt x="1319" y="7062"/>
                      <a:pt x="1611" y="7145"/>
                      <a:pt x="1890" y="7145"/>
                    </a:cubicBezTo>
                    <a:cubicBezTo>
                      <a:pt x="2760" y="7145"/>
                      <a:pt x="3511" y="6339"/>
                      <a:pt x="3987" y="5636"/>
                    </a:cubicBezTo>
                    <a:cubicBezTo>
                      <a:pt x="4497" y="4887"/>
                      <a:pt x="5036" y="4317"/>
                      <a:pt x="5126" y="3358"/>
                    </a:cubicBezTo>
                    <a:cubicBezTo>
                      <a:pt x="5224" y="2066"/>
                      <a:pt x="3814" y="0"/>
                      <a:pt x="2333" y="0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115"/>
              <p:cNvSpPr/>
              <p:nvPr/>
            </p:nvSpPr>
            <p:spPr>
              <a:xfrm>
                <a:off x="1845150" y="2327850"/>
                <a:ext cx="95200" cy="161750"/>
              </a:xfrm>
              <a:custGeom>
                <a:avLst/>
                <a:gdLst/>
                <a:ahLst/>
                <a:cxnLst/>
                <a:rect l="l" t="t" r="r" b="b"/>
                <a:pathLst>
                  <a:path w="3808" h="6470" extrusionOk="0">
                    <a:moveTo>
                      <a:pt x="3512" y="0"/>
                    </a:moveTo>
                    <a:cubicBezTo>
                      <a:pt x="3471" y="0"/>
                      <a:pt x="3429" y="12"/>
                      <a:pt x="3388" y="39"/>
                    </a:cubicBezTo>
                    <a:cubicBezTo>
                      <a:pt x="2609" y="549"/>
                      <a:pt x="1410" y="1208"/>
                      <a:pt x="990" y="2107"/>
                    </a:cubicBezTo>
                    <a:cubicBezTo>
                      <a:pt x="421" y="3276"/>
                      <a:pt x="301" y="4595"/>
                      <a:pt x="61" y="5854"/>
                    </a:cubicBezTo>
                    <a:cubicBezTo>
                      <a:pt x="1" y="6195"/>
                      <a:pt x="263" y="6469"/>
                      <a:pt x="533" y="6469"/>
                    </a:cubicBezTo>
                    <a:cubicBezTo>
                      <a:pt x="666" y="6469"/>
                      <a:pt x="801" y="6402"/>
                      <a:pt x="900" y="6244"/>
                    </a:cubicBezTo>
                    <a:cubicBezTo>
                      <a:pt x="1590" y="5105"/>
                      <a:pt x="1320" y="3546"/>
                      <a:pt x="2129" y="2467"/>
                    </a:cubicBezTo>
                    <a:cubicBezTo>
                      <a:pt x="2669" y="1778"/>
                      <a:pt x="3808" y="1268"/>
                      <a:pt x="3778" y="279"/>
                    </a:cubicBezTo>
                    <a:cubicBezTo>
                      <a:pt x="3778" y="140"/>
                      <a:pt x="3652" y="0"/>
                      <a:pt x="3512" y="0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115"/>
              <p:cNvSpPr/>
              <p:nvPr/>
            </p:nvSpPr>
            <p:spPr>
              <a:xfrm>
                <a:off x="1879625" y="2355675"/>
                <a:ext cx="96700" cy="117225"/>
              </a:xfrm>
              <a:custGeom>
                <a:avLst/>
                <a:gdLst/>
                <a:ahLst/>
                <a:cxnLst/>
                <a:rect l="l" t="t" r="r" b="b"/>
                <a:pathLst>
                  <a:path w="3868" h="4689" extrusionOk="0">
                    <a:moveTo>
                      <a:pt x="3398" y="1"/>
                    </a:moveTo>
                    <a:cubicBezTo>
                      <a:pt x="2481" y="1"/>
                      <a:pt x="1535" y="554"/>
                      <a:pt x="1050" y="1324"/>
                    </a:cubicBezTo>
                    <a:cubicBezTo>
                      <a:pt x="540" y="2133"/>
                      <a:pt x="1" y="3272"/>
                      <a:pt x="61" y="4262"/>
                    </a:cubicBezTo>
                    <a:cubicBezTo>
                      <a:pt x="80" y="4531"/>
                      <a:pt x="321" y="4689"/>
                      <a:pt x="555" y="4689"/>
                    </a:cubicBezTo>
                    <a:cubicBezTo>
                      <a:pt x="685" y="4689"/>
                      <a:pt x="814" y="4639"/>
                      <a:pt x="900" y="4531"/>
                    </a:cubicBezTo>
                    <a:cubicBezTo>
                      <a:pt x="1410" y="3842"/>
                      <a:pt x="1470" y="2943"/>
                      <a:pt x="1889" y="2193"/>
                    </a:cubicBezTo>
                    <a:cubicBezTo>
                      <a:pt x="2309" y="1414"/>
                      <a:pt x="2968" y="1114"/>
                      <a:pt x="3658" y="605"/>
                    </a:cubicBezTo>
                    <a:cubicBezTo>
                      <a:pt x="3868" y="425"/>
                      <a:pt x="3808" y="35"/>
                      <a:pt x="3538" y="5"/>
                    </a:cubicBezTo>
                    <a:cubicBezTo>
                      <a:pt x="3492" y="2"/>
                      <a:pt x="3445" y="1"/>
                      <a:pt x="3398" y="1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115"/>
              <p:cNvSpPr/>
              <p:nvPr/>
            </p:nvSpPr>
            <p:spPr>
              <a:xfrm>
                <a:off x="1910350" y="2386325"/>
                <a:ext cx="8362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4148" extrusionOk="0">
                    <a:moveTo>
                      <a:pt x="2971" y="0"/>
                    </a:moveTo>
                    <a:cubicBezTo>
                      <a:pt x="2950" y="0"/>
                      <a:pt x="2930" y="3"/>
                      <a:pt x="2908" y="8"/>
                    </a:cubicBezTo>
                    <a:cubicBezTo>
                      <a:pt x="1380" y="398"/>
                      <a:pt x="1" y="2256"/>
                      <a:pt x="211" y="3845"/>
                    </a:cubicBezTo>
                    <a:cubicBezTo>
                      <a:pt x="246" y="4037"/>
                      <a:pt x="443" y="4147"/>
                      <a:pt x="631" y="4147"/>
                    </a:cubicBezTo>
                    <a:cubicBezTo>
                      <a:pt x="767" y="4147"/>
                      <a:pt x="897" y="4090"/>
                      <a:pt x="960" y="3965"/>
                    </a:cubicBezTo>
                    <a:cubicBezTo>
                      <a:pt x="1290" y="3305"/>
                      <a:pt x="1440" y="2526"/>
                      <a:pt x="1859" y="1897"/>
                    </a:cubicBezTo>
                    <a:cubicBezTo>
                      <a:pt x="2069" y="1597"/>
                      <a:pt x="2339" y="1267"/>
                      <a:pt x="2639" y="1027"/>
                    </a:cubicBezTo>
                    <a:cubicBezTo>
                      <a:pt x="2848" y="847"/>
                      <a:pt x="3058" y="698"/>
                      <a:pt x="3208" y="458"/>
                    </a:cubicBezTo>
                    <a:cubicBezTo>
                      <a:pt x="3345" y="266"/>
                      <a:pt x="3182" y="0"/>
                      <a:pt x="2971" y="0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115"/>
              <p:cNvSpPr/>
              <p:nvPr/>
            </p:nvSpPr>
            <p:spPr>
              <a:xfrm>
                <a:off x="1921075" y="2440475"/>
                <a:ext cx="85225" cy="7422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2969" extrusionOk="0">
                    <a:moveTo>
                      <a:pt x="3079" y="0"/>
                    </a:moveTo>
                    <a:cubicBezTo>
                      <a:pt x="1730" y="0"/>
                      <a:pt x="171" y="1229"/>
                      <a:pt x="21" y="2608"/>
                    </a:cubicBezTo>
                    <a:cubicBezTo>
                      <a:pt x="1" y="2818"/>
                      <a:pt x="200" y="2969"/>
                      <a:pt x="393" y="2969"/>
                    </a:cubicBezTo>
                    <a:cubicBezTo>
                      <a:pt x="476" y="2969"/>
                      <a:pt x="558" y="2941"/>
                      <a:pt x="621" y="2878"/>
                    </a:cubicBezTo>
                    <a:cubicBezTo>
                      <a:pt x="1041" y="2398"/>
                      <a:pt x="1310" y="1799"/>
                      <a:pt x="1820" y="1349"/>
                    </a:cubicBezTo>
                    <a:cubicBezTo>
                      <a:pt x="2060" y="1139"/>
                      <a:pt x="2330" y="930"/>
                      <a:pt x="2629" y="780"/>
                    </a:cubicBezTo>
                    <a:cubicBezTo>
                      <a:pt x="2839" y="690"/>
                      <a:pt x="3049" y="600"/>
                      <a:pt x="3229" y="450"/>
                    </a:cubicBezTo>
                    <a:cubicBezTo>
                      <a:pt x="3409" y="300"/>
                      <a:pt x="3289" y="0"/>
                      <a:pt x="3079" y="0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115"/>
              <p:cNvSpPr/>
              <p:nvPr/>
            </p:nvSpPr>
            <p:spPr>
              <a:xfrm>
                <a:off x="1424775" y="2416475"/>
                <a:ext cx="193350" cy="350750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14030" extrusionOk="0">
                    <a:moveTo>
                      <a:pt x="2601" y="1"/>
                    </a:moveTo>
                    <a:cubicBezTo>
                      <a:pt x="1312" y="1"/>
                      <a:pt x="61" y="1260"/>
                      <a:pt x="61" y="2759"/>
                    </a:cubicBezTo>
                    <a:cubicBezTo>
                      <a:pt x="1" y="6296"/>
                      <a:pt x="870" y="10252"/>
                      <a:pt x="2069" y="14029"/>
                    </a:cubicBezTo>
                    <a:cubicBezTo>
                      <a:pt x="3867" y="13160"/>
                      <a:pt x="5786" y="12500"/>
                      <a:pt x="7734" y="11991"/>
                    </a:cubicBezTo>
                    <a:cubicBezTo>
                      <a:pt x="7224" y="10222"/>
                      <a:pt x="6715" y="8454"/>
                      <a:pt x="6205" y="6655"/>
                    </a:cubicBezTo>
                    <a:cubicBezTo>
                      <a:pt x="5696" y="4887"/>
                      <a:pt x="5456" y="2399"/>
                      <a:pt x="4287" y="900"/>
                    </a:cubicBezTo>
                    <a:cubicBezTo>
                      <a:pt x="3796" y="267"/>
                      <a:pt x="3194" y="1"/>
                      <a:pt x="2601" y="1"/>
                    </a:cubicBezTo>
                    <a:close/>
                  </a:path>
                </a:pathLst>
              </a:custGeom>
              <a:solidFill>
                <a:srgbClr val="E0960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115"/>
              <p:cNvSpPr/>
              <p:nvPr/>
            </p:nvSpPr>
            <p:spPr>
              <a:xfrm>
                <a:off x="1476475" y="2716225"/>
                <a:ext cx="219600" cy="354850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14194" extrusionOk="0">
                    <a:moveTo>
                      <a:pt x="5666" y="1"/>
                    </a:moveTo>
                    <a:cubicBezTo>
                      <a:pt x="3718" y="510"/>
                      <a:pt x="1799" y="1170"/>
                      <a:pt x="1" y="2039"/>
                    </a:cubicBezTo>
                    <a:cubicBezTo>
                      <a:pt x="91" y="2339"/>
                      <a:pt x="181" y="2639"/>
                      <a:pt x="301" y="2908"/>
                    </a:cubicBezTo>
                    <a:cubicBezTo>
                      <a:pt x="1080" y="5306"/>
                      <a:pt x="2009" y="7614"/>
                      <a:pt x="2908" y="9683"/>
                    </a:cubicBezTo>
                    <a:cubicBezTo>
                      <a:pt x="3688" y="11451"/>
                      <a:pt x="4167" y="13100"/>
                      <a:pt x="5876" y="13999"/>
                    </a:cubicBezTo>
                    <a:cubicBezTo>
                      <a:pt x="6122" y="14131"/>
                      <a:pt x="6379" y="14193"/>
                      <a:pt x="6629" y="14193"/>
                    </a:cubicBezTo>
                    <a:cubicBezTo>
                      <a:pt x="7229" y="14193"/>
                      <a:pt x="7789" y="13833"/>
                      <a:pt x="8064" y="13220"/>
                    </a:cubicBezTo>
                    <a:cubicBezTo>
                      <a:pt x="8783" y="11451"/>
                      <a:pt x="8124" y="9653"/>
                      <a:pt x="7674" y="7764"/>
                    </a:cubicBezTo>
                    <a:cubicBezTo>
                      <a:pt x="7075" y="5156"/>
                      <a:pt x="6385" y="2579"/>
                      <a:pt x="5666" y="1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115"/>
              <p:cNvSpPr/>
              <p:nvPr/>
            </p:nvSpPr>
            <p:spPr>
              <a:xfrm>
                <a:off x="1564150" y="2542875"/>
                <a:ext cx="334250" cy="529375"/>
              </a:xfrm>
              <a:custGeom>
                <a:avLst/>
                <a:gdLst/>
                <a:ahLst/>
                <a:cxnLst/>
                <a:rect l="l" t="t" r="r" b="b"/>
                <a:pathLst>
                  <a:path w="13370" h="21175" extrusionOk="0">
                    <a:moveTo>
                      <a:pt x="12464" y="1"/>
                    </a:moveTo>
                    <a:cubicBezTo>
                      <a:pt x="12426" y="1"/>
                      <a:pt x="12388" y="4"/>
                      <a:pt x="12350" y="11"/>
                    </a:cubicBezTo>
                    <a:cubicBezTo>
                      <a:pt x="11331" y="251"/>
                      <a:pt x="10522" y="1629"/>
                      <a:pt x="10012" y="2439"/>
                    </a:cubicBezTo>
                    <a:cubicBezTo>
                      <a:pt x="7165" y="6995"/>
                      <a:pt x="5216" y="12001"/>
                      <a:pt x="1979" y="16317"/>
                    </a:cubicBezTo>
                    <a:cubicBezTo>
                      <a:pt x="1709" y="16647"/>
                      <a:pt x="1440" y="17006"/>
                      <a:pt x="1170" y="17336"/>
                    </a:cubicBezTo>
                    <a:cubicBezTo>
                      <a:pt x="1" y="18775"/>
                      <a:pt x="660" y="21113"/>
                      <a:pt x="2698" y="21173"/>
                    </a:cubicBezTo>
                    <a:cubicBezTo>
                      <a:pt x="2743" y="21174"/>
                      <a:pt x="2787" y="21175"/>
                      <a:pt x="2830" y="21175"/>
                    </a:cubicBezTo>
                    <a:cubicBezTo>
                      <a:pt x="6164" y="21175"/>
                      <a:pt x="8020" y="16703"/>
                      <a:pt x="9233" y="14189"/>
                    </a:cubicBezTo>
                    <a:cubicBezTo>
                      <a:pt x="10702" y="11071"/>
                      <a:pt x="11811" y="7774"/>
                      <a:pt x="12590" y="4387"/>
                    </a:cubicBezTo>
                    <a:cubicBezTo>
                      <a:pt x="12860" y="3218"/>
                      <a:pt x="13369" y="1719"/>
                      <a:pt x="13100" y="490"/>
                    </a:cubicBezTo>
                    <a:cubicBezTo>
                      <a:pt x="13046" y="199"/>
                      <a:pt x="12759" y="1"/>
                      <a:pt x="12464" y="1"/>
                    </a:cubicBezTo>
                    <a:close/>
                  </a:path>
                </a:pathLst>
              </a:custGeom>
              <a:solidFill>
                <a:srgbClr val="FF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4" name="Google Shape;2134;p115"/>
              <p:cNvSpPr/>
              <p:nvPr/>
            </p:nvSpPr>
            <p:spPr>
              <a:xfrm>
                <a:off x="1403800" y="1825750"/>
                <a:ext cx="420975" cy="419925"/>
              </a:xfrm>
              <a:custGeom>
                <a:avLst/>
                <a:gdLst/>
                <a:ahLst/>
                <a:cxnLst/>
                <a:rect l="l" t="t" r="r" b="b"/>
                <a:pathLst>
                  <a:path w="16839" h="16797" extrusionOk="0">
                    <a:moveTo>
                      <a:pt x="8770" y="1"/>
                    </a:moveTo>
                    <a:cubicBezTo>
                      <a:pt x="8397" y="1"/>
                      <a:pt x="7949" y="352"/>
                      <a:pt x="7584" y="850"/>
                    </a:cubicBezTo>
                    <a:cubicBezTo>
                      <a:pt x="7425" y="266"/>
                      <a:pt x="7201" y="41"/>
                      <a:pt x="6944" y="41"/>
                    </a:cubicBezTo>
                    <a:cubicBezTo>
                      <a:pt x="6620" y="41"/>
                      <a:pt x="6243" y="399"/>
                      <a:pt x="5875" y="850"/>
                    </a:cubicBezTo>
                    <a:cubicBezTo>
                      <a:pt x="5656" y="583"/>
                      <a:pt x="5455" y="475"/>
                      <a:pt x="5272" y="475"/>
                    </a:cubicBezTo>
                    <a:cubicBezTo>
                      <a:pt x="4652" y="475"/>
                      <a:pt x="4246" y="1706"/>
                      <a:pt x="4107" y="2169"/>
                    </a:cubicBezTo>
                    <a:cubicBezTo>
                      <a:pt x="3813" y="1932"/>
                      <a:pt x="3575" y="1833"/>
                      <a:pt x="3383" y="1833"/>
                    </a:cubicBezTo>
                    <a:cubicBezTo>
                      <a:pt x="2674" y="1833"/>
                      <a:pt x="2591" y="3182"/>
                      <a:pt x="2638" y="3937"/>
                    </a:cubicBezTo>
                    <a:cubicBezTo>
                      <a:pt x="2435" y="3856"/>
                      <a:pt x="2267" y="3820"/>
                      <a:pt x="2130" y="3820"/>
                    </a:cubicBezTo>
                    <a:cubicBezTo>
                      <a:pt x="1252" y="3820"/>
                      <a:pt x="1608" y="5293"/>
                      <a:pt x="1919" y="5915"/>
                    </a:cubicBezTo>
                    <a:cubicBezTo>
                      <a:pt x="1289" y="6125"/>
                      <a:pt x="600" y="5855"/>
                      <a:pt x="480" y="6785"/>
                    </a:cubicBezTo>
                    <a:cubicBezTo>
                      <a:pt x="420" y="7474"/>
                      <a:pt x="870" y="7534"/>
                      <a:pt x="1019" y="8103"/>
                    </a:cubicBezTo>
                    <a:cubicBezTo>
                      <a:pt x="540" y="8223"/>
                      <a:pt x="0" y="8523"/>
                      <a:pt x="150" y="9093"/>
                    </a:cubicBezTo>
                    <a:cubicBezTo>
                      <a:pt x="330" y="9722"/>
                      <a:pt x="1289" y="9662"/>
                      <a:pt x="1649" y="9962"/>
                    </a:cubicBezTo>
                    <a:cubicBezTo>
                      <a:pt x="810" y="10352"/>
                      <a:pt x="1589" y="11041"/>
                      <a:pt x="2128" y="11191"/>
                    </a:cubicBezTo>
                    <a:cubicBezTo>
                      <a:pt x="2908" y="11461"/>
                      <a:pt x="2968" y="11071"/>
                      <a:pt x="3507" y="11850"/>
                    </a:cubicBezTo>
                    <a:cubicBezTo>
                      <a:pt x="4137" y="12779"/>
                      <a:pt x="5036" y="14668"/>
                      <a:pt x="5096" y="15747"/>
                    </a:cubicBezTo>
                    <a:lnTo>
                      <a:pt x="5725" y="16616"/>
                    </a:lnTo>
                    <a:cubicBezTo>
                      <a:pt x="5785" y="16646"/>
                      <a:pt x="6265" y="16796"/>
                      <a:pt x="6505" y="16796"/>
                    </a:cubicBezTo>
                    <a:cubicBezTo>
                      <a:pt x="6446" y="16065"/>
                      <a:pt x="5618" y="13254"/>
                      <a:pt x="6522" y="13254"/>
                    </a:cubicBezTo>
                    <a:cubicBezTo>
                      <a:pt x="6545" y="13254"/>
                      <a:pt x="6569" y="13255"/>
                      <a:pt x="6595" y="13259"/>
                    </a:cubicBezTo>
                    <a:cubicBezTo>
                      <a:pt x="6685" y="12030"/>
                      <a:pt x="5396" y="10441"/>
                      <a:pt x="6715" y="9572"/>
                    </a:cubicBezTo>
                    <a:cubicBezTo>
                      <a:pt x="7644" y="8973"/>
                      <a:pt x="9502" y="8763"/>
                      <a:pt x="10611" y="8643"/>
                    </a:cubicBezTo>
                    <a:cubicBezTo>
                      <a:pt x="11294" y="8569"/>
                      <a:pt x="12092" y="8382"/>
                      <a:pt x="12799" y="8382"/>
                    </a:cubicBezTo>
                    <a:cubicBezTo>
                      <a:pt x="13240" y="8382"/>
                      <a:pt x="13646" y="8454"/>
                      <a:pt x="13968" y="8673"/>
                    </a:cubicBezTo>
                    <a:cubicBezTo>
                      <a:pt x="15107" y="9452"/>
                      <a:pt x="15077" y="10831"/>
                      <a:pt x="15857" y="11880"/>
                    </a:cubicBezTo>
                    <a:cubicBezTo>
                      <a:pt x="15707" y="11101"/>
                      <a:pt x="15167" y="9962"/>
                      <a:pt x="15377" y="9153"/>
                    </a:cubicBezTo>
                    <a:cubicBezTo>
                      <a:pt x="15497" y="8763"/>
                      <a:pt x="16756" y="7954"/>
                      <a:pt x="15857" y="7594"/>
                    </a:cubicBezTo>
                    <a:cubicBezTo>
                      <a:pt x="16839" y="7408"/>
                      <a:pt x="16481" y="6305"/>
                      <a:pt x="15907" y="6305"/>
                    </a:cubicBezTo>
                    <a:cubicBezTo>
                      <a:pt x="15878" y="6305"/>
                      <a:pt x="15847" y="6308"/>
                      <a:pt x="15817" y="6315"/>
                    </a:cubicBezTo>
                    <a:lnTo>
                      <a:pt x="15817" y="6315"/>
                    </a:lnTo>
                    <a:cubicBezTo>
                      <a:pt x="16435" y="6000"/>
                      <a:pt x="16084" y="4742"/>
                      <a:pt x="15344" y="4742"/>
                    </a:cubicBezTo>
                    <a:cubicBezTo>
                      <a:pt x="15251" y="4742"/>
                      <a:pt x="15152" y="4762"/>
                      <a:pt x="15047" y="4806"/>
                    </a:cubicBezTo>
                    <a:cubicBezTo>
                      <a:pt x="16079" y="4360"/>
                      <a:pt x="15373" y="3136"/>
                      <a:pt x="14473" y="3136"/>
                    </a:cubicBezTo>
                    <a:cubicBezTo>
                      <a:pt x="14406" y="3136"/>
                      <a:pt x="14337" y="3143"/>
                      <a:pt x="14268" y="3158"/>
                    </a:cubicBezTo>
                    <a:cubicBezTo>
                      <a:pt x="14526" y="2524"/>
                      <a:pt x="14177" y="2055"/>
                      <a:pt x="13654" y="2055"/>
                    </a:cubicBezTo>
                    <a:cubicBezTo>
                      <a:pt x="13509" y="2055"/>
                      <a:pt x="13351" y="2091"/>
                      <a:pt x="13189" y="2169"/>
                    </a:cubicBezTo>
                    <a:cubicBezTo>
                      <a:pt x="13510" y="1321"/>
                      <a:pt x="13007" y="596"/>
                      <a:pt x="12297" y="596"/>
                    </a:cubicBezTo>
                    <a:cubicBezTo>
                      <a:pt x="12079" y="596"/>
                      <a:pt x="11840" y="664"/>
                      <a:pt x="11600" y="820"/>
                    </a:cubicBezTo>
                    <a:cubicBezTo>
                      <a:pt x="11560" y="248"/>
                      <a:pt x="11226" y="30"/>
                      <a:pt x="10824" y="30"/>
                    </a:cubicBezTo>
                    <a:cubicBezTo>
                      <a:pt x="10319" y="30"/>
                      <a:pt x="9709" y="373"/>
                      <a:pt x="9442" y="790"/>
                    </a:cubicBezTo>
                    <a:cubicBezTo>
                      <a:pt x="9322" y="228"/>
                      <a:pt x="9070" y="1"/>
                      <a:pt x="87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98"/>
          <p:cNvGrpSpPr/>
          <p:nvPr/>
        </p:nvGrpSpPr>
        <p:grpSpPr>
          <a:xfrm>
            <a:off x="1603565" y="916122"/>
            <a:ext cx="3393099" cy="3539979"/>
            <a:chOff x="1537243" y="916122"/>
            <a:chExt cx="3393099" cy="3539979"/>
          </a:xfrm>
        </p:grpSpPr>
        <p:grpSp>
          <p:nvGrpSpPr>
            <p:cNvPr id="1509" name="Google Shape;1509;p98"/>
            <p:cNvGrpSpPr/>
            <p:nvPr/>
          </p:nvGrpSpPr>
          <p:grpSpPr>
            <a:xfrm rot="-5400000">
              <a:off x="1463803" y="989562"/>
              <a:ext cx="3539979" cy="3393099"/>
              <a:chOff x="3413570" y="1136778"/>
              <a:chExt cx="2346221" cy="2249022"/>
            </a:xfrm>
          </p:grpSpPr>
          <p:grpSp>
            <p:nvGrpSpPr>
              <p:cNvPr id="1510" name="Google Shape;1510;p98"/>
              <p:cNvGrpSpPr/>
              <p:nvPr/>
            </p:nvGrpSpPr>
            <p:grpSpPr>
              <a:xfrm>
                <a:off x="3413570" y="1136778"/>
                <a:ext cx="2346221" cy="2243338"/>
                <a:chOff x="3632471" y="1574244"/>
                <a:chExt cx="959168" cy="917108"/>
              </a:xfrm>
            </p:grpSpPr>
            <p:sp>
              <p:nvSpPr>
                <p:cNvPr id="1511" name="Google Shape;1511;p98"/>
                <p:cNvSpPr/>
                <p:nvPr/>
              </p:nvSpPr>
              <p:spPr>
                <a:xfrm>
                  <a:off x="3691878" y="1667828"/>
                  <a:ext cx="795679" cy="736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7A912">
                        <a:alpha val="86666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2" name="Google Shape;1512;p98"/>
                <p:cNvSpPr/>
                <p:nvPr/>
              </p:nvSpPr>
              <p:spPr>
                <a:xfrm rot="-9900997">
                  <a:off x="3714135" y="1664603"/>
                  <a:ext cx="795841" cy="73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FC452">
                        <a:alpha val="8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13" name="Google Shape;1513;p98"/>
              <p:cNvGrpSpPr/>
              <p:nvPr/>
            </p:nvGrpSpPr>
            <p:grpSpPr>
              <a:xfrm rot="8100000">
                <a:off x="3741426" y="1504372"/>
                <a:ext cx="1608501" cy="1537967"/>
                <a:chOff x="3632471" y="1574244"/>
                <a:chExt cx="959168" cy="917108"/>
              </a:xfrm>
            </p:grpSpPr>
            <p:sp>
              <p:nvSpPr>
                <p:cNvPr id="1514" name="Google Shape;1514;p98"/>
                <p:cNvSpPr/>
                <p:nvPr/>
              </p:nvSpPr>
              <p:spPr>
                <a:xfrm>
                  <a:off x="3691878" y="1667828"/>
                  <a:ext cx="795679" cy="736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7A912">
                        <a:alpha val="86666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5" name="Google Shape;1515;p98"/>
                <p:cNvSpPr/>
                <p:nvPr/>
              </p:nvSpPr>
              <p:spPr>
                <a:xfrm rot="-9900997">
                  <a:off x="3714135" y="1664603"/>
                  <a:ext cx="795841" cy="736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08" h="165913" extrusionOk="0">
                      <a:moveTo>
                        <a:pt x="76909" y="1"/>
                      </a:moveTo>
                      <a:cubicBezTo>
                        <a:pt x="30472" y="8538"/>
                        <a:pt x="0" y="54113"/>
                        <a:pt x="10422" y="100621"/>
                      </a:cubicBezTo>
                      <a:cubicBezTo>
                        <a:pt x="19047" y="139085"/>
                        <a:pt x="53567" y="165912"/>
                        <a:pt x="92030" y="165912"/>
                      </a:cubicBezTo>
                      <a:cubicBezTo>
                        <a:pt x="95938" y="165912"/>
                        <a:pt x="99899" y="165630"/>
                        <a:pt x="103860" y="165067"/>
                      </a:cubicBezTo>
                      <a:cubicBezTo>
                        <a:pt x="148467" y="158642"/>
                        <a:pt x="179308" y="118330"/>
                        <a:pt x="175312" y="74709"/>
                      </a:cubicBezTo>
                      <a:cubicBezTo>
                        <a:pt x="174977" y="71048"/>
                        <a:pt x="171879" y="68372"/>
                        <a:pt x="168341" y="68372"/>
                      </a:cubicBezTo>
                      <a:cubicBezTo>
                        <a:pt x="167918" y="68372"/>
                        <a:pt x="167496" y="68407"/>
                        <a:pt x="167056" y="68478"/>
                      </a:cubicBezTo>
                      <a:cubicBezTo>
                        <a:pt x="163517" y="69129"/>
                        <a:pt x="161000" y="72368"/>
                        <a:pt x="161335" y="75941"/>
                      </a:cubicBezTo>
                      <a:cubicBezTo>
                        <a:pt x="164715" y="112609"/>
                        <a:pt x="138538" y="146443"/>
                        <a:pt x="100850" y="151301"/>
                      </a:cubicBezTo>
                      <a:cubicBezTo>
                        <a:pt x="97892" y="151689"/>
                        <a:pt x="94935" y="151882"/>
                        <a:pt x="92013" y="151882"/>
                      </a:cubicBezTo>
                      <a:cubicBezTo>
                        <a:pt x="60362" y="151882"/>
                        <a:pt x="31880" y="130001"/>
                        <a:pt x="24346" y="98544"/>
                      </a:cubicBezTo>
                      <a:cubicBezTo>
                        <a:pt x="14998" y="59500"/>
                        <a:pt x="40470" y="20966"/>
                        <a:pt x="79444" y="13819"/>
                      </a:cubicBezTo>
                      <a:lnTo>
                        <a:pt x="76909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E6216C">
                        <a:alpha val="18823"/>
                      </a:srgbClr>
                    </a:gs>
                    <a:gs pos="100000">
                      <a:srgbClr val="FFC452">
                        <a:alpha val="86666"/>
                      </a:srgb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16" name="Google Shape;1516;p98"/>
            <p:cNvGrpSpPr/>
            <p:nvPr/>
          </p:nvGrpSpPr>
          <p:grpSpPr>
            <a:xfrm>
              <a:off x="3166488" y="1487022"/>
              <a:ext cx="1330438" cy="2746047"/>
              <a:chOff x="858575" y="1258475"/>
              <a:chExt cx="1514098" cy="3125125"/>
            </a:xfrm>
          </p:grpSpPr>
          <p:sp>
            <p:nvSpPr>
              <p:cNvPr id="1517" name="Google Shape;1517;p98"/>
              <p:cNvSpPr/>
              <p:nvPr/>
            </p:nvSpPr>
            <p:spPr>
              <a:xfrm>
                <a:off x="1055042" y="1390602"/>
                <a:ext cx="747759" cy="565999"/>
              </a:xfrm>
              <a:custGeom>
                <a:avLst/>
                <a:gdLst/>
                <a:ahLst/>
                <a:cxnLst/>
                <a:rect l="l" t="t" r="r" b="b"/>
                <a:pathLst>
                  <a:path w="19525" h="14779" extrusionOk="0">
                    <a:moveTo>
                      <a:pt x="10209" y="1"/>
                    </a:moveTo>
                    <a:lnTo>
                      <a:pt x="1506" y="537"/>
                    </a:lnTo>
                    <a:cubicBezTo>
                      <a:pt x="0" y="6458"/>
                      <a:pt x="3624" y="10465"/>
                      <a:pt x="4722" y="11537"/>
                    </a:cubicBezTo>
                    <a:cubicBezTo>
                      <a:pt x="7095" y="13783"/>
                      <a:pt x="10413" y="14752"/>
                      <a:pt x="13655" y="14778"/>
                    </a:cubicBezTo>
                    <a:cubicBezTo>
                      <a:pt x="15109" y="14778"/>
                      <a:pt x="16666" y="14574"/>
                      <a:pt x="17840" y="13655"/>
                    </a:cubicBezTo>
                    <a:cubicBezTo>
                      <a:pt x="18989" y="12711"/>
                      <a:pt x="19525" y="10873"/>
                      <a:pt x="18657" y="9648"/>
                    </a:cubicBezTo>
                    <a:cubicBezTo>
                      <a:pt x="18121" y="8933"/>
                      <a:pt x="17202" y="8576"/>
                      <a:pt x="16743" y="7810"/>
                    </a:cubicBezTo>
                    <a:cubicBezTo>
                      <a:pt x="15977" y="6560"/>
                      <a:pt x="16590" y="4595"/>
                      <a:pt x="15467" y="3676"/>
                    </a:cubicBezTo>
                    <a:cubicBezTo>
                      <a:pt x="14803" y="3140"/>
                      <a:pt x="13859" y="3242"/>
                      <a:pt x="13042" y="3063"/>
                    </a:cubicBezTo>
                    <a:cubicBezTo>
                      <a:pt x="11485" y="2706"/>
                      <a:pt x="10082" y="1634"/>
                      <a:pt x="1020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98"/>
              <p:cNvSpPr/>
              <p:nvPr/>
            </p:nvSpPr>
            <p:spPr>
              <a:xfrm>
                <a:off x="1196744" y="1302632"/>
                <a:ext cx="251270" cy="440881"/>
              </a:xfrm>
              <a:custGeom>
                <a:avLst/>
                <a:gdLst/>
                <a:ahLst/>
                <a:cxnLst/>
                <a:rect l="l" t="t" r="r" b="b"/>
                <a:pathLst>
                  <a:path w="6561" h="11512" extrusionOk="0">
                    <a:moveTo>
                      <a:pt x="3395" y="1"/>
                    </a:moveTo>
                    <a:lnTo>
                      <a:pt x="1" y="2655"/>
                    </a:lnTo>
                    <a:lnTo>
                      <a:pt x="435" y="11409"/>
                    </a:lnTo>
                    <a:lnTo>
                      <a:pt x="4569" y="11511"/>
                    </a:lnTo>
                    <a:cubicBezTo>
                      <a:pt x="4493" y="11052"/>
                      <a:pt x="4672" y="9163"/>
                      <a:pt x="4672" y="9163"/>
                    </a:cubicBezTo>
                    <a:cubicBezTo>
                      <a:pt x="4672" y="9163"/>
                      <a:pt x="6356" y="8959"/>
                      <a:pt x="6458" y="7249"/>
                    </a:cubicBezTo>
                    <a:cubicBezTo>
                      <a:pt x="6560" y="5513"/>
                      <a:pt x="6458" y="1557"/>
                      <a:pt x="6458" y="1557"/>
                    </a:cubicBezTo>
                    <a:lnTo>
                      <a:pt x="3395" y="1"/>
                    </a:ln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98"/>
              <p:cNvSpPr/>
              <p:nvPr/>
            </p:nvSpPr>
            <p:spPr>
              <a:xfrm>
                <a:off x="1102914" y="1258475"/>
                <a:ext cx="378303" cy="210368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5493" extrusionOk="0">
                    <a:moveTo>
                      <a:pt x="5444" y="1"/>
                    </a:moveTo>
                    <a:cubicBezTo>
                      <a:pt x="5171" y="1"/>
                      <a:pt x="4939" y="31"/>
                      <a:pt x="4748" y="31"/>
                    </a:cubicBezTo>
                    <a:cubicBezTo>
                      <a:pt x="4161" y="31"/>
                      <a:pt x="1073" y="720"/>
                      <a:pt x="154" y="4293"/>
                    </a:cubicBezTo>
                    <a:cubicBezTo>
                      <a:pt x="103" y="4548"/>
                      <a:pt x="52" y="5212"/>
                      <a:pt x="1" y="5492"/>
                    </a:cubicBezTo>
                    <a:lnTo>
                      <a:pt x="2706" y="5135"/>
                    </a:lnTo>
                    <a:cubicBezTo>
                      <a:pt x="2706" y="5135"/>
                      <a:pt x="5463" y="4854"/>
                      <a:pt x="5973" y="2277"/>
                    </a:cubicBezTo>
                    <a:lnTo>
                      <a:pt x="8959" y="5135"/>
                    </a:lnTo>
                    <a:cubicBezTo>
                      <a:pt x="8959" y="5135"/>
                      <a:pt x="9878" y="3221"/>
                      <a:pt x="8219" y="1434"/>
                    </a:cubicBezTo>
                    <a:cubicBezTo>
                      <a:pt x="7039" y="182"/>
                      <a:pt x="6117" y="1"/>
                      <a:pt x="5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98"/>
              <p:cNvSpPr/>
              <p:nvPr/>
            </p:nvSpPr>
            <p:spPr>
              <a:xfrm>
                <a:off x="1414734" y="1464899"/>
                <a:ext cx="16659" cy="1665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5" extrusionOk="0">
                    <a:moveTo>
                      <a:pt x="230" y="0"/>
                    </a:moveTo>
                    <a:cubicBezTo>
                      <a:pt x="103" y="0"/>
                      <a:pt x="0" y="102"/>
                      <a:pt x="0" y="204"/>
                    </a:cubicBezTo>
                    <a:cubicBezTo>
                      <a:pt x="0" y="332"/>
                      <a:pt x="103" y="434"/>
                      <a:pt x="230" y="434"/>
                    </a:cubicBezTo>
                    <a:cubicBezTo>
                      <a:pt x="332" y="434"/>
                      <a:pt x="434" y="332"/>
                      <a:pt x="434" y="204"/>
                    </a:cubicBezTo>
                    <a:cubicBezTo>
                      <a:pt x="434" y="102"/>
                      <a:pt x="332" y="0"/>
                      <a:pt x="230" y="0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98"/>
              <p:cNvSpPr/>
              <p:nvPr/>
            </p:nvSpPr>
            <p:spPr>
              <a:xfrm>
                <a:off x="1406922" y="1453142"/>
                <a:ext cx="33281" cy="10953"/>
              </a:xfrm>
              <a:custGeom>
                <a:avLst/>
                <a:gdLst/>
                <a:ahLst/>
                <a:cxnLst/>
                <a:rect l="l" t="t" r="r" b="b"/>
                <a:pathLst>
                  <a:path w="869" h="286" extrusionOk="0">
                    <a:moveTo>
                      <a:pt x="434" y="1"/>
                    </a:moveTo>
                    <a:cubicBezTo>
                      <a:pt x="307" y="1"/>
                      <a:pt x="179" y="52"/>
                      <a:pt x="102" y="103"/>
                    </a:cubicBezTo>
                    <a:cubicBezTo>
                      <a:pt x="26" y="154"/>
                      <a:pt x="0" y="205"/>
                      <a:pt x="0" y="231"/>
                    </a:cubicBezTo>
                    <a:cubicBezTo>
                      <a:pt x="3" y="233"/>
                      <a:pt x="6" y="234"/>
                      <a:pt x="11" y="234"/>
                    </a:cubicBezTo>
                    <a:cubicBezTo>
                      <a:pt x="54" y="234"/>
                      <a:pt x="193" y="151"/>
                      <a:pt x="372" y="151"/>
                    </a:cubicBezTo>
                    <a:cubicBezTo>
                      <a:pt x="392" y="151"/>
                      <a:pt x="413" y="152"/>
                      <a:pt x="434" y="154"/>
                    </a:cubicBezTo>
                    <a:cubicBezTo>
                      <a:pt x="643" y="177"/>
                      <a:pt x="789" y="285"/>
                      <a:pt x="833" y="285"/>
                    </a:cubicBezTo>
                    <a:cubicBezTo>
                      <a:pt x="837" y="285"/>
                      <a:pt x="840" y="284"/>
                      <a:pt x="842" y="282"/>
                    </a:cubicBezTo>
                    <a:cubicBezTo>
                      <a:pt x="868" y="256"/>
                      <a:pt x="842" y="205"/>
                      <a:pt x="766" y="154"/>
                    </a:cubicBezTo>
                    <a:cubicBezTo>
                      <a:pt x="715" y="78"/>
                      <a:pt x="587" y="27"/>
                      <a:pt x="434" y="1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98"/>
              <p:cNvSpPr/>
              <p:nvPr/>
            </p:nvSpPr>
            <p:spPr>
              <a:xfrm>
                <a:off x="1319909" y="1464899"/>
                <a:ext cx="16659" cy="16659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5" extrusionOk="0">
                    <a:moveTo>
                      <a:pt x="205" y="0"/>
                    </a:moveTo>
                    <a:cubicBezTo>
                      <a:pt x="103" y="0"/>
                      <a:pt x="1" y="102"/>
                      <a:pt x="1" y="204"/>
                    </a:cubicBezTo>
                    <a:cubicBezTo>
                      <a:pt x="1" y="332"/>
                      <a:pt x="103" y="434"/>
                      <a:pt x="205" y="434"/>
                    </a:cubicBezTo>
                    <a:cubicBezTo>
                      <a:pt x="333" y="434"/>
                      <a:pt x="435" y="332"/>
                      <a:pt x="435" y="204"/>
                    </a:cubicBezTo>
                    <a:cubicBezTo>
                      <a:pt x="435" y="102"/>
                      <a:pt x="333" y="0"/>
                      <a:pt x="205" y="0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98"/>
              <p:cNvSpPr/>
              <p:nvPr/>
            </p:nvSpPr>
            <p:spPr>
              <a:xfrm>
                <a:off x="1308190" y="1453142"/>
                <a:ext cx="34238" cy="10953"/>
              </a:xfrm>
              <a:custGeom>
                <a:avLst/>
                <a:gdLst/>
                <a:ahLst/>
                <a:cxnLst/>
                <a:rect l="l" t="t" r="r" b="b"/>
                <a:pathLst>
                  <a:path w="894" h="286" extrusionOk="0">
                    <a:moveTo>
                      <a:pt x="460" y="1"/>
                    </a:moveTo>
                    <a:cubicBezTo>
                      <a:pt x="307" y="1"/>
                      <a:pt x="179" y="52"/>
                      <a:pt x="128" y="103"/>
                    </a:cubicBezTo>
                    <a:cubicBezTo>
                      <a:pt x="52" y="154"/>
                      <a:pt x="0" y="205"/>
                      <a:pt x="26" y="231"/>
                    </a:cubicBezTo>
                    <a:cubicBezTo>
                      <a:pt x="28" y="233"/>
                      <a:pt x="32" y="234"/>
                      <a:pt x="37" y="234"/>
                    </a:cubicBezTo>
                    <a:cubicBezTo>
                      <a:pt x="80" y="234"/>
                      <a:pt x="219" y="151"/>
                      <a:pt x="398" y="151"/>
                    </a:cubicBezTo>
                    <a:cubicBezTo>
                      <a:pt x="418" y="151"/>
                      <a:pt x="439" y="152"/>
                      <a:pt x="460" y="154"/>
                    </a:cubicBezTo>
                    <a:cubicBezTo>
                      <a:pt x="669" y="177"/>
                      <a:pt x="815" y="285"/>
                      <a:pt x="858" y="285"/>
                    </a:cubicBezTo>
                    <a:cubicBezTo>
                      <a:pt x="863" y="285"/>
                      <a:pt x="866" y="284"/>
                      <a:pt x="868" y="282"/>
                    </a:cubicBezTo>
                    <a:cubicBezTo>
                      <a:pt x="894" y="256"/>
                      <a:pt x="868" y="205"/>
                      <a:pt x="792" y="154"/>
                    </a:cubicBezTo>
                    <a:cubicBezTo>
                      <a:pt x="715" y="78"/>
                      <a:pt x="613" y="27"/>
                      <a:pt x="460" y="1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98"/>
              <p:cNvSpPr/>
              <p:nvPr/>
            </p:nvSpPr>
            <p:spPr>
              <a:xfrm>
                <a:off x="1370730" y="1460993"/>
                <a:ext cx="26464" cy="80157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093" extrusionOk="0">
                    <a:moveTo>
                      <a:pt x="26" y="0"/>
                    </a:moveTo>
                    <a:cubicBezTo>
                      <a:pt x="1" y="26"/>
                      <a:pt x="154" y="587"/>
                      <a:pt x="384" y="1302"/>
                    </a:cubicBezTo>
                    <a:cubicBezTo>
                      <a:pt x="435" y="1455"/>
                      <a:pt x="486" y="1634"/>
                      <a:pt x="537" y="1787"/>
                    </a:cubicBezTo>
                    <a:cubicBezTo>
                      <a:pt x="562" y="1863"/>
                      <a:pt x="588" y="1914"/>
                      <a:pt x="562" y="1965"/>
                    </a:cubicBezTo>
                    <a:cubicBezTo>
                      <a:pt x="562" y="2016"/>
                      <a:pt x="511" y="2016"/>
                      <a:pt x="435" y="2016"/>
                    </a:cubicBezTo>
                    <a:cubicBezTo>
                      <a:pt x="205" y="2042"/>
                      <a:pt x="77" y="2067"/>
                      <a:pt x="77" y="2067"/>
                    </a:cubicBezTo>
                    <a:cubicBezTo>
                      <a:pt x="77" y="2093"/>
                      <a:pt x="205" y="2093"/>
                      <a:pt x="460" y="2093"/>
                    </a:cubicBezTo>
                    <a:lnTo>
                      <a:pt x="562" y="2093"/>
                    </a:lnTo>
                    <a:cubicBezTo>
                      <a:pt x="588" y="2093"/>
                      <a:pt x="639" y="2042"/>
                      <a:pt x="639" y="1991"/>
                    </a:cubicBezTo>
                    <a:cubicBezTo>
                      <a:pt x="690" y="1914"/>
                      <a:pt x="639" y="1838"/>
                      <a:pt x="639" y="1761"/>
                    </a:cubicBezTo>
                    <a:cubicBezTo>
                      <a:pt x="588" y="1608"/>
                      <a:pt x="537" y="1429"/>
                      <a:pt x="486" y="1251"/>
                    </a:cubicBezTo>
                    <a:cubicBezTo>
                      <a:pt x="256" y="562"/>
                      <a:pt x="52" y="0"/>
                      <a:pt x="26" y="0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98"/>
              <p:cNvSpPr/>
              <p:nvPr/>
            </p:nvSpPr>
            <p:spPr>
              <a:xfrm>
                <a:off x="1279850" y="1531346"/>
                <a:ext cx="50859" cy="27421"/>
              </a:xfrm>
              <a:custGeom>
                <a:avLst/>
                <a:gdLst/>
                <a:ahLst/>
                <a:cxnLst/>
                <a:rect l="l" t="t" r="r" b="b"/>
                <a:pathLst>
                  <a:path w="1328" h="716" extrusionOk="0">
                    <a:moveTo>
                      <a:pt x="664" y="1"/>
                    </a:moveTo>
                    <a:cubicBezTo>
                      <a:pt x="307" y="1"/>
                      <a:pt x="0" y="205"/>
                      <a:pt x="0" y="384"/>
                    </a:cubicBezTo>
                    <a:cubicBezTo>
                      <a:pt x="26" y="588"/>
                      <a:pt x="307" y="715"/>
                      <a:pt x="638" y="715"/>
                    </a:cubicBezTo>
                    <a:lnTo>
                      <a:pt x="664" y="715"/>
                    </a:lnTo>
                    <a:cubicBezTo>
                      <a:pt x="1021" y="690"/>
                      <a:pt x="1327" y="562"/>
                      <a:pt x="1327" y="358"/>
                    </a:cubicBezTo>
                    <a:cubicBezTo>
                      <a:pt x="1327" y="179"/>
                      <a:pt x="1047" y="1"/>
                      <a:pt x="689" y="1"/>
                    </a:cubicBezTo>
                    <a:close/>
                  </a:path>
                </a:pathLst>
              </a:custGeom>
              <a:solidFill>
                <a:srgbClr val="F5AE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98"/>
              <p:cNvSpPr/>
              <p:nvPr/>
            </p:nvSpPr>
            <p:spPr>
              <a:xfrm>
                <a:off x="1338484" y="1547928"/>
                <a:ext cx="48906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697" extrusionOk="0">
                    <a:moveTo>
                      <a:pt x="116" y="1"/>
                    </a:moveTo>
                    <a:cubicBezTo>
                      <a:pt x="114" y="1"/>
                      <a:pt x="126" y="9"/>
                      <a:pt x="154" y="27"/>
                    </a:cubicBezTo>
                    <a:cubicBezTo>
                      <a:pt x="154" y="27"/>
                      <a:pt x="1" y="436"/>
                      <a:pt x="511" y="640"/>
                    </a:cubicBezTo>
                    <a:cubicBezTo>
                      <a:pt x="603" y="681"/>
                      <a:pt x="689" y="697"/>
                      <a:pt x="767" y="697"/>
                    </a:cubicBezTo>
                    <a:cubicBezTo>
                      <a:pt x="1081" y="697"/>
                      <a:pt x="1277" y="436"/>
                      <a:pt x="1277" y="436"/>
                    </a:cubicBezTo>
                    <a:cubicBezTo>
                      <a:pt x="850" y="436"/>
                      <a:pt x="127" y="1"/>
                      <a:pt x="116" y="1"/>
                    </a:cubicBezTo>
                    <a:close/>
                  </a:path>
                </a:pathLst>
              </a:custGeom>
              <a:solidFill>
                <a:srgbClr val="F3F0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98"/>
              <p:cNvSpPr/>
              <p:nvPr/>
            </p:nvSpPr>
            <p:spPr>
              <a:xfrm>
                <a:off x="1290611" y="1623222"/>
                <a:ext cx="85059" cy="46110"/>
              </a:xfrm>
              <a:custGeom>
                <a:avLst/>
                <a:gdLst/>
                <a:ahLst/>
                <a:cxnLst/>
                <a:rect l="l" t="t" r="r" b="b"/>
                <a:pathLst>
                  <a:path w="2221" h="1204" extrusionOk="0">
                    <a:moveTo>
                      <a:pt x="0" y="1"/>
                    </a:moveTo>
                    <a:cubicBezTo>
                      <a:pt x="0" y="1"/>
                      <a:pt x="481" y="1204"/>
                      <a:pt x="2051" y="1204"/>
                    </a:cubicBezTo>
                    <a:cubicBezTo>
                      <a:pt x="2098" y="1204"/>
                      <a:pt x="2146" y="1203"/>
                      <a:pt x="2195" y="1200"/>
                    </a:cubicBezTo>
                    <a:lnTo>
                      <a:pt x="2221" y="792"/>
                    </a:lnTo>
                    <a:cubicBezTo>
                      <a:pt x="2221" y="792"/>
                      <a:pt x="1098" y="792"/>
                      <a:pt x="0" y="1"/>
                    </a:cubicBezTo>
                    <a:close/>
                  </a:path>
                </a:pathLst>
              </a:custGeom>
              <a:solidFill>
                <a:srgbClr val="F29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98"/>
              <p:cNvSpPr/>
              <p:nvPr/>
            </p:nvSpPr>
            <p:spPr>
              <a:xfrm>
                <a:off x="1012991" y="1730761"/>
                <a:ext cx="608011" cy="966705"/>
              </a:xfrm>
              <a:custGeom>
                <a:avLst/>
                <a:gdLst/>
                <a:ahLst/>
                <a:cxnLst/>
                <a:rect l="l" t="t" r="r" b="b"/>
                <a:pathLst>
                  <a:path w="15876" h="25242" extrusionOk="0">
                    <a:moveTo>
                      <a:pt x="3165" y="0"/>
                    </a:moveTo>
                    <a:lnTo>
                      <a:pt x="1149" y="5258"/>
                    </a:lnTo>
                    <a:lnTo>
                      <a:pt x="2553" y="11052"/>
                    </a:lnTo>
                    <a:cubicBezTo>
                      <a:pt x="2961" y="12736"/>
                      <a:pt x="3165" y="14727"/>
                      <a:pt x="2170" y="16130"/>
                    </a:cubicBezTo>
                    <a:cubicBezTo>
                      <a:pt x="1" y="19193"/>
                      <a:pt x="843" y="24732"/>
                      <a:pt x="843" y="24732"/>
                    </a:cubicBezTo>
                    <a:lnTo>
                      <a:pt x="14038" y="25242"/>
                    </a:lnTo>
                    <a:cubicBezTo>
                      <a:pt x="14038" y="25242"/>
                      <a:pt x="12175" y="17024"/>
                      <a:pt x="12073" y="14165"/>
                    </a:cubicBezTo>
                    <a:lnTo>
                      <a:pt x="13528" y="11690"/>
                    </a:lnTo>
                    <a:lnTo>
                      <a:pt x="13579" y="10056"/>
                    </a:lnTo>
                    <a:lnTo>
                      <a:pt x="15876" y="4569"/>
                    </a:lnTo>
                    <a:cubicBezTo>
                      <a:pt x="15084" y="332"/>
                      <a:pt x="10490" y="332"/>
                      <a:pt x="10490" y="332"/>
                    </a:cubicBezTo>
                    <a:lnTo>
                      <a:pt x="3165" y="0"/>
                    </a:ln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98"/>
              <p:cNvSpPr/>
              <p:nvPr/>
            </p:nvSpPr>
            <p:spPr>
              <a:xfrm>
                <a:off x="2096012" y="1739532"/>
                <a:ext cx="276661" cy="265938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6944" extrusionOk="0">
                    <a:moveTo>
                      <a:pt x="1" y="4595"/>
                    </a:moveTo>
                    <a:lnTo>
                      <a:pt x="1" y="4672"/>
                    </a:lnTo>
                    <a:lnTo>
                      <a:pt x="19" y="4624"/>
                    </a:lnTo>
                    <a:lnTo>
                      <a:pt x="1" y="4595"/>
                    </a:lnTo>
                    <a:close/>
                    <a:moveTo>
                      <a:pt x="4843" y="1"/>
                    </a:moveTo>
                    <a:cubicBezTo>
                      <a:pt x="4620" y="1"/>
                      <a:pt x="3442" y="1154"/>
                      <a:pt x="3063" y="1558"/>
                    </a:cubicBezTo>
                    <a:cubicBezTo>
                      <a:pt x="2808" y="1831"/>
                      <a:pt x="2229" y="2468"/>
                      <a:pt x="1936" y="2468"/>
                    </a:cubicBezTo>
                    <a:cubicBezTo>
                      <a:pt x="1818" y="2468"/>
                      <a:pt x="1747" y="2365"/>
                      <a:pt x="1762" y="2094"/>
                    </a:cubicBezTo>
                    <a:cubicBezTo>
                      <a:pt x="1813" y="1150"/>
                      <a:pt x="1506" y="384"/>
                      <a:pt x="1302" y="231"/>
                    </a:cubicBezTo>
                    <a:cubicBezTo>
                      <a:pt x="1260" y="208"/>
                      <a:pt x="1217" y="197"/>
                      <a:pt x="1174" y="197"/>
                    </a:cubicBezTo>
                    <a:cubicBezTo>
                      <a:pt x="983" y="197"/>
                      <a:pt x="810" y="409"/>
                      <a:pt x="894" y="639"/>
                    </a:cubicBezTo>
                    <a:cubicBezTo>
                      <a:pt x="970" y="843"/>
                      <a:pt x="1022" y="1277"/>
                      <a:pt x="1022" y="1583"/>
                    </a:cubicBezTo>
                    <a:cubicBezTo>
                      <a:pt x="1022" y="1839"/>
                      <a:pt x="996" y="2119"/>
                      <a:pt x="919" y="2349"/>
                    </a:cubicBezTo>
                    <a:cubicBezTo>
                      <a:pt x="613" y="3319"/>
                      <a:pt x="332" y="3804"/>
                      <a:pt x="332" y="3804"/>
                    </a:cubicBezTo>
                    <a:lnTo>
                      <a:pt x="19" y="4624"/>
                    </a:lnTo>
                    <a:lnTo>
                      <a:pt x="1455" y="6943"/>
                    </a:lnTo>
                    <a:cubicBezTo>
                      <a:pt x="1455" y="6943"/>
                      <a:pt x="4850" y="4927"/>
                      <a:pt x="5947" y="4008"/>
                    </a:cubicBezTo>
                    <a:cubicBezTo>
                      <a:pt x="7019" y="3089"/>
                      <a:pt x="6943" y="2987"/>
                      <a:pt x="6815" y="2885"/>
                    </a:cubicBezTo>
                    <a:cubicBezTo>
                      <a:pt x="6789" y="2861"/>
                      <a:pt x="6755" y="2850"/>
                      <a:pt x="6714" y="2850"/>
                    </a:cubicBezTo>
                    <a:cubicBezTo>
                      <a:pt x="6310" y="2850"/>
                      <a:pt x="5261" y="3922"/>
                      <a:pt x="5020" y="3922"/>
                    </a:cubicBezTo>
                    <a:cubicBezTo>
                      <a:pt x="4977" y="3922"/>
                      <a:pt x="4960" y="3887"/>
                      <a:pt x="4978" y="3804"/>
                    </a:cubicBezTo>
                    <a:cubicBezTo>
                      <a:pt x="5105" y="3217"/>
                      <a:pt x="7223" y="1813"/>
                      <a:pt x="6841" y="1532"/>
                    </a:cubicBezTo>
                    <a:cubicBezTo>
                      <a:pt x="6799" y="1498"/>
                      <a:pt x="6748" y="1482"/>
                      <a:pt x="6688" y="1482"/>
                    </a:cubicBezTo>
                    <a:cubicBezTo>
                      <a:pt x="6093" y="1482"/>
                      <a:pt x="4708" y="3078"/>
                      <a:pt x="4569" y="3217"/>
                    </a:cubicBezTo>
                    <a:cubicBezTo>
                      <a:pt x="4537" y="3256"/>
                      <a:pt x="4498" y="3272"/>
                      <a:pt x="4460" y="3272"/>
                    </a:cubicBezTo>
                    <a:cubicBezTo>
                      <a:pt x="4348" y="3272"/>
                      <a:pt x="4244" y="3134"/>
                      <a:pt x="4339" y="3038"/>
                    </a:cubicBezTo>
                    <a:cubicBezTo>
                      <a:pt x="4569" y="2834"/>
                      <a:pt x="6688" y="818"/>
                      <a:pt x="6228" y="435"/>
                    </a:cubicBezTo>
                    <a:cubicBezTo>
                      <a:pt x="6184" y="399"/>
                      <a:pt x="6137" y="385"/>
                      <a:pt x="6090" y="385"/>
                    </a:cubicBezTo>
                    <a:cubicBezTo>
                      <a:pt x="5868" y="385"/>
                      <a:pt x="5641" y="716"/>
                      <a:pt x="5641" y="716"/>
                    </a:cubicBezTo>
                    <a:cubicBezTo>
                      <a:pt x="5641" y="716"/>
                      <a:pt x="3931" y="2590"/>
                      <a:pt x="3608" y="2590"/>
                    </a:cubicBezTo>
                    <a:cubicBezTo>
                      <a:pt x="3594" y="2590"/>
                      <a:pt x="3582" y="2586"/>
                      <a:pt x="3574" y="2579"/>
                    </a:cubicBezTo>
                    <a:cubicBezTo>
                      <a:pt x="3370" y="2400"/>
                      <a:pt x="4416" y="1150"/>
                      <a:pt x="4799" y="767"/>
                    </a:cubicBezTo>
                    <a:cubicBezTo>
                      <a:pt x="5182" y="384"/>
                      <a:pt x="5156" y="27"/>
                      <a:pt x="4850" y="1"/>
                    </a:cubicBezTo>
                    <a:cubicBezTo>
                      <a:pt x="4848" y="1"/>
                      <a:pt x="4845" y="1"/>
                      <a:pt x="4843" y="1"/>
                    </a:cubicBez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98"/>
              <p:cNvSpPr/>
              <p:nvPr/>
            </p:nvSpPr>
            <p:spPr>
              <a:xfrm>
                <a:off x="1395164" y="1789395"/>
                <a:ext cx="832856" cy="429162"/>
              </a:xfrm>
              <a:custGeom>
                <a:avLst/>
                <a:gdLst/>
                <a:ahLst/>
                <a:cxnLst/>
                <a:rect l="l" t="t" r="r" b="b"/>
                <a:pathLst>
                  <a:path w="21747" h="11206" extrusionOk="0">
                    <a:moveTo>
                      <a:pt x="4136" y="1"/>
                    </a:moveTo>
                    <a:lnTo>
                      <a:pt x="1" y="2757"/>
                    </a:lnTo>
                    <a:cubicBezTo>
                      <a:pt x="1" y="2757"/>
                      <a:pt x="2068" y="5309"/>
                      <a:pt x="6892" y="10057"/>
                    </a:cubicBezTo>
                    <a:cubicBezTo>
                      <a:pt x="7712" y="10872"/>
                      <a:pt x="8723" y="11205"/>
                      <a:pt x="9829" y="11205"/>
                    </a:cubicBezTo>
                    <a:cubicBezTo>
                      <a:pt x="14820" y="11205"/>
                      <a:pt x="21746" y="4416"/>
                      <a:pt x="21746" y="4416"/>
                    </a:cubicBezTo>
                    <a:lnTo>
                      <a:pt x="19373" y="1430"/>
                    </a:lnTo>
                    <a:cubicBezTo>
                      <a:pt x="19373" y="1430"/>
                      <a:pt x="15314" y="5054"/>
                      <a:pt x="10848" y="6228"/>
                    </a:cubicBezTo>
                    <a:cubicBezTo>
                      <a:pt x="10839" y="6231"/>
                      <a:pt x="10829" y="6232"/>
                      <a:pt x="10818" y="6232"/>
                    </a:cubicBezTo>
                    <a:cubicBezTo>
                      <a:pt x="10019" y="6232"/>
                      <a:pt x="4136" y="1"/>
                      <a:pt x="4136" y="1"/>
                    </a:cubicBez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98"/>
              <p:cNvSpPr/>
              <p:nvPr/>
            </p:nvSpPr>
            <p:spPr>
              <a:xfrm>
                <a:off x="1327722" y="1334840"/>
                <a:ext cx="136875" cy="112480"/>
              </a:xfrm>
              <a:custGeom>
                <a:avLst/>
                <a:gdLst/>
                <a:ahLst/>
                <a:cxnLst/>
                <a:rect l="l" t="t" r="r" b="b"/>
                <a:pathLst>
                  <a:path w="3574" h="2937" extrusionOk="0">
                    <a:moveTo>
                      <a:pt x="835" y="1"/>
                    </a:moveTo>
                    <a:cubicBezTo>
                      <a:pt x="585" y="1"/>
                      <a:pt x="308" y="25"/>
                      <a:pt x="1" y="78"/>
                    </a:cubicBezTo>
                    <a:cubicBezTo>
                      <a:pt x="1" y="78"/>
                      <a:pt x="613" y="1303"/>
                      <a:pt x="358" y="2222"/>
                    </a:cubicBezTo>
                    <a:lnTo>
                      <a:pt x="3038" y="2937"/>
                    </a:lnTo>
                    <a:cubicBezTo>
                      <a:pt x="3038" y="2937"/>
                      <a:pt x="3574" y="1"/>
                      <a:pt x="83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98"/>
              <p:cNvSpPr/>
              <p:nvPr/>
            </p:nvSpPr>
            <p:spPr>
              <a:xfrm>
                <a:off x="1087289" y="1455133"/>
                <a:ext cx="125156" cy="261993"/>
              </a:xfrm>
              <a:custGeom>
                <a:avLst/>
                <a:gdLst/>
                <a:ahLst/>
                <a:cxnLst/>
                <a:rect l="l" t="t" r="r" b="b"/>
                <a:pathLst>
                  <a:path w="3268" h="6841" extrusionOk="0">
                    <a:moveTo>
                      <a:pt x="3114" y="0"/>
                    </a:moveTo>
                    <a:lnTo>
                      <a:pt x="409" y="102"/>
                    </a:lnTo>
                    <a:cubicBezTo>
                      <a:pt x="409" y="102"/>
                      <a:pt x="0" y="6125"/>
                      <a:pt x="3267" y="6840"/>
                    </a:cubicBezTo>
                    <a:lnTo>
                      <a:pt x="311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98"/>
              <p:cNvSpPr/>
              <p:nvPr/>
            </p:nvSpPr>
            <p:spPr>
              <a:xfrm>
                <a:off x="1215318" y="2653466"/>
                <a:ext cx="334337" cy="1648018"/>
              </a:xfrm>
              <a:custGeom>
                <a:avLst/>
                <a:gdLst/>
                <a:ahLst/>
                <a:cxnLst/>
                <a:rect l="l" t="t" r="r" b="b"/>
                <a:pathLst>
                  <a:path w="8730" h="43032" extrusionOk="0">
                    <a:moveTo>
                      <a:pt x="1" y="0"/>
                    </a:moveTo>
                    <a:lnTo>
                      <a:pt x="1660" y="43031"/>
                    </a:lnTo>
                    <a:lnTo>
                      <a:pt x="6254" y="43031"/>
                    </a:lnTo>
                    <a:lnTo>
                      <a:pt x="8730" y="38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3A2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98"/>
              <p:cNvSpPr/>
              <p:nvPr/>
            </p:nvSpPr>
            <p:spPr>
              <a:xfrm>
                <a:off x="873205" y="2577216"/>
                <a:ext cx="524944" cy="1749660"/>
              </a:xfrm>
              <a:custGeom>
                <a:avLst/>
                <a:gdLst/>
                <a:ahLst/>
                <a:cxnLst/>
                <a:rect l="l" t="t" r="r" b="b"/>
                <a:pathLst>
                  <a:path w="13707" h="45686" extrusionOk="0">
                    <a:moveTo>
                      <a:pt x="13298" y="1"/>
                    </a:moveTo>
                    <a:lnTo>
                      <a:pt x="4340" y="1226"/>
                    </a:lnTo>
                    <a:cubicBezTo>
                      <a:pt x="4340" y="1226"/>
                      <a:pt x="4365" y="1456"/>
                      <a:pt x="4391" y="1864"/>
                    </a:cubicBezTo>
                    <a:cubicBezTo>
                      <a:pt x="4774" y="5794"/>
                      <a:pt x="6254" y="20878"/>
                      <a:pt x="6152" y="21491"/>
                    </a:cubicBezTo>
                    <a:cubicBezTo>
                      <a:pt x="5999" y="22180"/>
                      <a:pt x="1" y="43593"/>
                      <a:pt x="1" y="43593"/>
                    </a:cubicBezTo>
                    <a:lnTo>
                      <a:pt x="4774" y="45686"/>
                    </a:lnTo>
                    <a:cubicBezTo>
                      <a:pt x="4774" y="45686"/>
                      <a:pt x="12890" y="25472"/>
                      <a:pt x="13298" y="21491"/>
                    </a:cubicBezTo>
                    <a:cubicBezTo>
                      <a:pt x="13707" y="17535"/>
                      <a:pt x="13298" y="1"/>
                      <a:pt x="13298" y="1"/>
                    </a:cubicBez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98"/>
              <p:cNvSpPr/>
              <p:nvPr/>
            </p:nvSpPr>
            <p:spPr>
              <a:xfrm>
                <a:off x="932834" y="1945343"/>
                <a:ext cx="672542" cy="1454922"/>
              </a:xfrm>
              <a:custGeom>
                <a:avLst/>
                <a:gdLst/>
                <a:ahLst/>
                <a:cxnLst/>
                <a:rect l="l" t="t" r="r" b="b"/>
                <a:pathLst>
                  <a:path w="17561" h="37990" extrusionOk="0">
                    <a:moveTo>
                      <a:pt x="13662" y="1"/>
                    </a:moveTo>
                    <a:cubicBezTo>
                      <a:pt x="12333" y="1"/>
                      <a:pt x="11282" y="1646"/>
                      <a:pt x="11282" y="1646"/>
                    </a:cubicBezTo>
                    <a:cubicBezTo>
                      <a:pt x="10858" y="585"/>
                      <a:pt x="10161" y="192"/>
                      <a:pt x="9363" y="192"/>
                    </a:cubicBezTo>
                    <a:cubicBezTo>
                      <a:pt x="7087" y="192"/>
                      <a:pt x="3982" y="3381"/>
                      <a:pt x="3982" y="3381"/>
                    </a:cubicBezTo>
                    <a:cubicBezTo>
                      <a:pt x="3982" y="3381"/>
                      <a:pt x="4722" y="6750"/>
                      <a:pt x="4595" y="8052"/>
                    </a:cubicBezTo>
                    <a:cubicBezTo>
                      <a:pt x="4442" y="9736"/>
                      <a:pt x="3472" y="11855"/>
                      <a:pt x="2170" y="15606"/>
                    </a:cubicBezTo>
                    <a:cubicBezTo>
                      <a:pt x="1" y="21757"/>
                      <a:pt x="4595" y="37990"/>
                      <a:pt x="4595" y="37990"/>
                    </a:cubicBezTo>
                    <a:lnTo>
                      <a:pt x="15289" y="36713"/>
                    </a:lnTo>
                    <a:cubicBezTo>
                      <a:pt x="15289" y="36713"/>
                      <a:pt x="15467" y="34519"/>
                      <a:pt x="16539" y="26964"/>
                    </a:cubicBezTo>
                    <a:cubicBezTo>
                      <a:pt x="17560" y="19843"/>
                      <a:pt x="14880" y="12544"/>
                      <a:pt x="14880" y="12544"/>
                    </a:cubicBezTo>
                    <a:lnTo>
                      <a:pt x="14804" y="8460"/>
                    </a:lnTo>
                    <a:cubicBezTo>
                      <a:pt x="14804" y="8460"/>
                      <a:pt x="16106" y="4836"/>
                      <a:pt x="16259" y="3687"/>
                    </a:cubicBezTo>
                    <a:cubicBezTo>
                      <a:pt x="16463" y="1926"/>
                      <a:pt x="15927" y="1135"/>
                      <a:pt x="14600" y="293"/>
                    </a:cubicBezTo>
                    <a:cubicBezTo>
                      <a:pt x="14279" y="85"/>
                      <a:pt x="13963" y="1"/>
                      <a:pt x="1366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98"/>
              <p:cNvSpPr/>
              <p:nvPr/>
            </p:nvSpPr>
            <p:spPr>
              <a:xfrm>
                <a:off x="1377586" y="1956564"/>
                <a:ext cx="378303" cy="2344918"/>
              </a:xfrm>
              <a:custGeom>
                <a:avLst/>
                <a:gdLst/>
                <a:ahLst/>
                <a:cxnLst/>
                <a:rect l="l" t="t" r="r" b="b"/>
                <a:pathLst>
                  <a:path w="9878" h="61229" extrusionOk="0">
                    <a:moveTo>
                      <a:pt x="9469" y="0"/>
                    </a:moveTo>
                    <a:lnTo>
                      <a:pt x="9469" y="53623"/>
                    </a:lnTo>
                    <a:lnTo>
                      <a:pt x="1" y="60896"/>
                    </a:lnTo>
                    <a:lnTo>
                      <a:pt x="256" y="61228"/>
                    </a:lnTo>
                    <a:lnTo>
                      <a:pt x="9878" y="53852"/>
                    </a:lnTo>
                    <a:lnTo>
                      <a:pt x="987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98"/>
              <p:cNvSpPr/>
              <p:nvPr/>
            </p:nvSpPr>
            <p:spPr>
              <a:xfrm>
                <a:off x="1684503" y="3996488"/>
                <a:ext cx="478987" cy="331388"/>
              </a:xfrm>
              <a:custGeom>
                <a:avLst/>
                <a:gdLst/>
                <a:ahLst/>
                <a:cxnLst/>
                <a:rect l="l" t="t" r="r" b="b"/>
                <a:pathLst>
                  <a:path w="12507" h="8653" extrusionOk="0">
                    <a:moveTo>
                      <a:pt x="1455" y="0"/>
                    </a:moveTo>
                    <a:lnTo>
                      <a:pt x="1379" y="434"/>
                    </a:lnTo>
                    <a:cubicBezTo>
                      <a:pt x="1047" y="2272"/>
                      <a:pt x="1" y="8346"/>
                      <a:pt x="1" y="8652"/>
                    </a:cubicBezTo>
                    <a:lnTo>
                      <a:pt x="562" y="8652"/>
                    </a:lnTo>
                    <a:cubicBezTo>
                      <a:pt x="588" y="8372"/>
                      <a:pt x="1328" y="4058"/>
                      <a:pt x="1864" y="945"/>
                    </a:cubicBezTo>
                    <a:lnTo>
                      <a:pt x="12175" y="8040"/>
                    </a:lnTo>
                    <a:lnTo>
                      <a:pt x="12507" y="7555"/>
                    </a:lnTo>
                    <a:lnTo>
                      <a:pt x="145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98"/>
              <p:cNvSpPr/>
              <p:nvPr/>
            </p:nvSpPr>
            <p:spPr>
              <a:xfrm>
                <a:off x="1692316" y="1722413"/>
                <a:ext cx="179883" cy="245027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6398" extrusionOk="0">
                    <a:moveTo>
                      <a:pt x="2619" y="0"/>
                    </a:moveTo>
                    <a:cubicBezTo>
                      <a:pt x="2109" y="0"/>
                      <a:pt x="1716" y="367"/>
                      <a:pt x="1302" y="1443"/>
                    </a:cubicBezTo>
                    <a:cubicBezTo>
                      <a:pt x="664" y="3077"/>
                      <a:pt x="1" y="5808"/>
                      <a:pt x="894" y="6114"/>
                    </a:cubicBezTo>
                    <a:cubicBezTo>
                      <a:pt x="894" y="6114"/>
                      <a:pt x="1257" y="6398"/>
                      <a:pt x="1718" y="6398"/>
                    </a:cubicBezTo>
                    <a:cubicBezTo>
                      <a:pt x="1949" y="6398"/>
                      <a:pt x="2204" y="6327"/>
                      <a:pt x="2451" y="6114"/>
                    </a:cubicBezTo>
                    <a:cubicBezTo>
                      <a:pt x="3191" y="5450"/>
                      <a:pt x="4697" y="754"/>
                      <a:pt x="3574" y="269"/>
                    </a:cubicBezTo>
                    <a:cubicBezTo>
                      <a:pt x="3206" y="108"/>
                      <a:pt x="2895" y="0"/>
                      <a:pt x="261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98"/>
              <p:cNvSpPr/>
              <p:nvPr/>
            </p:nvSpPr>
            <p:spPr>
              <a:xfrm>
                <a:off x="1729465" y="1805327"/>
                <a:ext cx="68476" cy="30561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798" extrusionOk="0">
                    <a:moveTo>
                      <a:pt x="101" y="0"/>
                    </a:moveTo>
                    <a:cubicBezTo>
                      <a:pt x="77" y="0"/>
                      <a:pt x="60" y="6"/>
                      <a:pt x="52" y="19"/>
                    </a:cubicBezTo>
                    <a:cubicBezTo>
                      <a:pt x="1" y="95"/>
                      <a:pt x="332" y="376"/>
                      <a:pt x="817" y="580"/>
                    </a:cubicBezTo>
                    <a:cubicBezTo>
                      <a:pt x="1146" y="736"/>
                      <a:pt x="1451" y="798"/>
                      <a:pt x="1621" y="798"/>
                    </a:cubicBezTo>
                    <a:cubicBezTo>
                      <a:pt x="1703" y="798"/>
                      <a:pt x="1753" y="783"/>
                      <a:pt x="1762" y="759"/>
                    </a:cubicBezTo>
                    <a:cubicBezTo>
                      <a:pt x="1787" y="682"/>
                      <a:pt x="1404" y="529"/>
                      <a:pt x="945" y="325"/>
                    </a:cubicBezTo>
                    <a:cubicBezTo>
                      <a:pt x="560" y="154"/>
                      <a:pt x="229" y="0"/>
                      <a:pt x="10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98"/>
              <p:cNvSpPr/>
              <p:nvPr/>
            </p:nvSpPr>
            <p:spPr>
              <a:xfrm>
                <a:off x="1719699" y="1842476"/>
                <a:ext cx="68476" cy="3037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793" extrusionOk="0">
                    <a:moveTo>
                      <a:pt x="102" y="0"/>
                    </a:moveTo>
                    <a:cubicBezTo>
                      <a:pt x="77" y="0"/>
                      <a:pt x="60" y="6"/>
                      <a:pt x="51" y="18"/>
                    </a:cubicBezTo>
                    <a:cubicBezTo>
                      <a:pt x="0" y="69"/>
                      <a:pt x="332" y="376"/>
                      <a:pt x="817" y="580"/>
                    </a:cubicBezTo>
                    <a:cubicBezTo>
                      <a:pt x="1161" y="725"/>
                      <a:pt x="1479" y="792"/>
                      <a:pt x="1644" y="792"/>
                    </a:cubicBezTo>
                    <a:cubicBezTo>
                      <a:pt x="1712" y="792"/>
                      <a:pt x="1754" y="781"/>
                      <a:pt x="1762" y="759"/>
                    </a:cubicBezTo>
                    <a:cubicBezTo>
                      <a:pt x="1787" y="682"/>
                      <a:pt x="1404" y="503"/>
                      <a:pt x="945" y="299"/>
                    </a:cubicBezTo>
                    <a:cubicBezTo>
                      <a:pt x="560" y="150"/>
                      <a:pt x="230" y="0"/>
                      <a:pt x="1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98"/>
              <p:cNvSpPr/>
              <p:nvPr/>
            </p:nvSpPr>
            <p:spPr>
              <a:xfrm>
                <a:off x="1742180" y="1771127"/>
                <a:ext cx="68476" cy="30370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793" extrusionOk="0">
                    <a:moveTo>
                      <a:pt x="102" y="0"/>
                    </a:moveTo>
                    <a:cubicBezTo>
                      <a:pt x="77" y="0"/>
                      <a:pt x="60" y="6"/>
                      <a:pt x="52" y="18"/>
                    </a:cubicBezTo>
                    <a:cubicBezTo>
                      <a:pt x="0" y="69"/>
                      <a:pt x="332" y="376"/>
                      <a:pt x="817" y="580"/>
                    </a:cubicBezTo>
                    <a:cubicBezTo>
                      <a:pt x="1161" y="724"/>
                      <a:pt x="1479" y="792"/>
                      <a:pt x="1644" y="792"/>
                    </a:cubicBezTo>
                    <a:cubicBezTo>
                      <a:pt x="1712" y="792"/>
                      <a:pt x="1754" y="781"/>
                      <a:pt x="1762" y="758"/>
                    </a:cubicBezTo>
                    <a:cubicBezTo>
                      <a:pt x="1787" y="682"/>
                      <a:pt x="1404" y="503"/>
                      <a:pt x="945" y="299"/>
                    </a:cubicBezTo>
                    <a:cubicBezTo>
                      <a:pt x="560" y="150"/>
                      <a:pt x="230" y="0"/>
                      <a:pt x="1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98"/>
              <p:cNvSpPr/>
              <p:nvPr/>
            </p:nvSpPr>
            <p:spPr>
              <a:xfrm>
                <a:off x="1749035" y="1730761"/>
                <a:ext cx="78203" cy="236602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6178" extrusionOk="0">
                    <a:moveTo>
                      <a:pt x="1965" y="0"/>
                    </a:moveTo>
                    <a:cubicBezTo>
                      <a:pt x="1863" y="0"/>
                      <a:pt x="1838" y="1481"/>
                      <a:pt x="1327" y="3191"/>
                    </a:cubicBezTo>
                    <a:cubicBezTo>
                      <a:pt x="817" y="4901"/>
                      <a:pt x="0" y="6126"/>
                      <a:pt x="77" y="6177"/>
                    </a:cubicBezTo>
                    <a:cubicBezTo>
                      <a:pt x="77" y="6177"/>
                      <a:pt x="78" y="6177"/>
                      <a:pt x="79" y="6177"/>
                    </a:cubicBezTo>
                    <a:cubicBezTo>
                      <a:pt x="148" y="6177"/>
                      <a:pt x="1103" y="5009"/>
                      <a:pt x="1608" y="3267"/>
                    </a:cubicBezTo>
                    <a:cubicBezTo>
                      <a:pt x="1889" y="2399"/>
                      <a:pt x="1991" y="1557"/>
                      <a:pt x="2016" y="970"/>
                    </a:cubicBezTo>
                    <a:cubicBezTo>
                      <a:pt x="2042" y="358"/>
                      <a:pt x="2016" y="0"/>
                      <a:pt x="19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98"/>
              <p:cNvSpPr/>
              <p:nvPr/>
            </p:nvSpPr>
            <p:spPr>
              <a:xfrm>
                <a:off x="1599483" y="2217294"/>
                <a:ext cx="293244" cy="231930"/>
              </a:xfrm>
              <a:custGeom>
                <a:avLst/>
                <a:gdLst/>
                <a:ahLst/>
                <a:cxnLst/>
                <a:rect l="l" t="t" r="r" b="b"/>
                <a:pathLst>
                  <a:path w="7657" h="6056" extrusionOk="0">
                    <a:moveTo>
                      <a:pt x="26" y="3273"/>
                    </a:moveTo>
                    <a:lnTo>
                      <a:pt x="0" y="3324"/>
                    </a:lnTo>
                    <a:lnTo>
                      <a:pt x="27" y="3301"/>
                    </a:lnTo>
                    <a:lnTo>
                      <a:pt x="27" y="3301"/>
                    </a:lnTo>
                    <a:lnTo>
                      <a:pt x="26" y="3273"/>
                    </a:lnTo>
                    <a:close/>
                    <a:moveTo>
                      <a:pt x="3016" y="1"/>
                    </a:moveTo>
                    <a:cubicBezTo>
                      <a:pt x="2880" y="1"/>
                      <a:pt x="2736" y="102"/>
                      <a:pt x="2706" y="287"/>
                    </a:cubicBezTo>
                    <a:cubicBezTo>
                      <a:pt x="2680" y="517"/>
                      <a:pt x="2501" y="900"/>
                      <a:pt x="2348" y="1181"/>
                    </a:cubicBezTo>
                    <a:cubicBezTo>
                      <a:pt x="2246" y="1410"/>
                      <a:pt x="2093" y="1614"/>
                      <a:pt x="1889" y="1793"/>
                    </a:cubicBezTo>
                    <a:cubicBezTo>
                      <a:pt x="1174" y="2457"/>
                      <a:pt x="689" y="2737"/>
                      <a:pt x="689" y="2737"/>
                    </a:cubicBezTo>
                    <a:lnTo>
                      <a:pt x="27" y="3301"/>
                    </a:lnTo>
                    <a:lnTo>
                      <a:pt x="27" y="3301"/>
                    </a:lnTo>
                    <a:lnTo>
                      <a:pt x="179" y="6055"/>
                    </a:lnTo>
                    <a:cubicBezTo>
                      <a:pt x="179" y="6055"/>
                      <a:pt x="4084" y="6004"/>
                      <a:pt x="5488" y="5749"/>
                    </a:cubicBezTo>
                    <a:cubicBezTo>
                      <a:pt x="6840" y="5519"/>
                      <a:pt x="6840" y="5392"/>
                      <a:pt x="6764" y="5213"/>
                    </a:cubicBezTo>
                    <a:cubicBezTo>
                      <a:pt x="6735" y="5121"/>
                      <a:pt x="6596" y="5088"/>
                      <a:pt x="6404" y="5088"/>
                    </a:cubicBezTo>
                    <a:cubicBezTo>
                      <a:pt x="5955" y="5088"/>
                      <a:pt x="5213" y="5263"/>
                      <a:pt x="4878" y="5263"/>
                    </a:cubicBezTo>
                    <a:cubicBezTo>
                      <a:pt x="4720" y="5263"/>
                      <a:pt x="4653" y="5225"/>
                      <a:pt x="4747" y="5111"/>
                    </a:cubicBezTo>
                    <a:cubicBezTo>
                      <a:pt x="5156" y="4652"/>
                      <a:pt x="7631" y="4498"/>
                      <a:pt x="7453" y="4065"/>
                    </a:cubicBezTo>
                    <a:cubicBezTo>
                      <a:pt x="7402" y="3925"/>
                      <a:pt x="7218" y="3872"/>
                      <a:pt x="6966" y="3872"/>
                    </a:cubicBezTo>
                    <a:cubicBezTo>
                      <a:pt x="6204" y="3872"/>
                      <a:pt x="4824" y="4358"/>
                      <a:pt x="4671" y="4396"/>
                    </a:cubicBezTo>
                    <a:cubicBezTo>
                      <a:pt x="4655" y="4400"/>
                      <a:pt x="4640" y="4402"/>
                      <a:pt x="4626" y="4402"/>
                    </a:cubicBezTo>
                    <a:cubicBezTo>
                      <a:pt x="4453" y="4402"/>
                      <a:pt x="4380" y="4139"/>
                      <a:pt x="4569" y="4116"/>
                    </a:cubicBezTo>
                    <a:cubicBezTo>
                      <a:pt x="4824" y="4039"/>
                      <a:pt x="7657" y="3375"/>
                      <a:pt x="7453" y="2814"/>
                    </a:cubicBezTo>
                    <a:cubicBezTo>
                      <a:pt x="7405" y="2691"/>
                      <a:pt x="7302" y="2652"/>
                      <a:pt x="7190" y="2652"/>
                    </a:cubicBezTo>
                    <a:cubicBezTo>
                      <a:pt x="7001" y="2652"/>
                      <a:pt x="6789" y="2763"/>
                      <a:pt x="6789" y="2763"/>
                    </a:cubicBezTo>
                    <a:cubicBezTo>
                      <a:pt x="6789" y="2763"/>
                      <a:pt x="4895" y="3382"/>
                      <a:pt x="4290" y="3382"/>
                    </a:cubicBezTo>
                    <a:cubicBezTo>
                      <a:pt x="4189" y="3382"/>
                      <a:pt x="4124" y="3365"/>
                      <a:pt x="4109" y="3324"/>
                    </a:cubicBezTo>
                    <a:cubicBezTo>
                      <a:pt x="4007" y="3069"/>
                      <a:pt x="5513" y="2508"/>
                      <a:pt x="6049" y="2355"/>
                    </a:cubicBezTo>
                    <a:cubicBezTo>
                      <a:pt x="6559" y="2227"/>
                      <a:pt x="6713" y="1921"/>
                      <a:pt x="6457" y="1716"/>
                    </a:cubicBezTo>
                    <a:cubicBezTo>
                      <a:pt x="6438" y="1705"/>
                      <a:pt x="6402" y="1700"/>
                      <a:pt x="6351" y="1700"/>
                    </a:cubicBezTo>
                    <a:cubicBezTo>
                      <a:pt x="5942" y="1700"/>
                      <a:pt x="4615" y="2039"/>
                      <a:pt x="4160" y="2176"/>
                    </a:cubicBezTo>
                    <a:cubicBezTo>
                      <a:pt x="3871" y="2263"/>
                      <a:pt x="3294" y="2448"/>
                      <a:pt x="2942" y="2448"/>
                    </a:cubicBezTo>
                    <a:cubicBezTo>
                      <a:pt x="2673" y="2448"/>
                      <a:pt x="2536" y="2340"/>
                      <a:pt x="2757" y="1997"/>
                    </a:cubicBezTo>
                    <a:cubicBezTo>
                      <a:pt x="3267" y="1181"/>
                      <a:pt x="3369" y="389"/>
                      <a:pt x="3242" y="134"/>
                    </a:cubicBezTo>
                    <a:cubicBezTo>
                      <a:pt x="3191" y="43"/>
                      <a:pt x="3105" y="1"/>
                      <a:pt x="3016" y="1"/>
                    </a:cubicBez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98"/>
              <p:cNvSpPr/>
              <p:nvPr/>
            </p:nvSpPr>
            <p:spPr>
              <a:xfrm>
                <a:off x="976838" y="1730761"/>
                <a:ext cx="718461" cy="755878"/>
              </a:xfrm>
              <a:custGeom>
                <a:avLst/>
                <a:gdLst/>
                <a:ahLst/>
                <a:cxnLst/>
                <a:rect l="l" t="t" r="r" b="b"/>
                <a:pathLst>
                  <a:path w="18760" h="19737" extrusionOk="0">
                    <a:moveTo>
                      <a:pt x="4135" y="0"/>
                    </a:moveTo>
                    <a:cubicBezTo>
                      <a:pt x="3446" y="102"/>
                      <a:pt x="2884" y="332"/>
                      <a:pt x="2323" y="689"/>
                    </a:cubicBezTo>
                    <a:cubicBezTo>
                      <a:pt x="715" y="1787"/>
                      <a:pt x="0" y="3880"/>
                      <a:pt x="460" y="5819"/>
                    </a:cubicBezTo>
                    <a:cubicBezTo>
                      <a:pt x="945" y="8065"/>
                      <a:pt x="1889" y="11919"/>
                      <a:pt x="3089" y="16105"/>
                    </a:cubicBezTo>
                    <a:cubicBezTo>
                      <a:pt x="3929" y="18968"/>
                      <a:pt x="7358" y="19736"/>
                      <a:pt x="10795" y="19736"/>
                    </a:cubicBezTo>
                    <a:cubicBezTo>
                      <a:pt x="14772" y="19736"/>
                      <a:pt x="18759" y="18708"/>
                      <a:pt x="18759" y="18708"/>
                    </a:cubicBezTo>
                    <a:lnTo>
                      <a:pt x="18121" y="14905"/>
                    </a:lnTo>
                    <a:cubicBezTo>
                      <a:pt x="18121" y="14905"/>
                      <a:pt x="15942" y="15369"/>
                      <a:pt x="13199" y="15369"/>
                    </a:cubicBezTo>
                    <a:cubicBezTo>
                      <a:pt x="11671" y="15369"/>
                      <a:pt x="9969" y="15225"/>
                      <a:pt x="8372" y="14778"/>
                    </a:cubicBezTo>
                    <a:cubicBezTo>
                      <a:pt x="7734" y="14599"/>
                      <a:pt x="4416" y="2017"/>
                      <a:pt x="4416" y="2017"/>
                    </a:cubicBezTo>
                    <a:lnTo>
                      <a:pt x="4135" y="0"/>
                    </a:ln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98"/>
              <p:cNvSpPr/>
              <p:nvPr/>
            </p:nvSpPr>
            <p:spPr>
              <a:xfrm>
                <a:off x="858575" y="4238873"/>
                <a:ext cx="287882" cy="144726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3779" extrusionOk="0">
                    <a:moveTo>
                      <a:pt x="434" y="1"/>
                    </a:moveTo>
                    <a:lnTo>
                      <a:pt x="0" y="1098"/>
                    </a:lnTo>
                    <a:cubicBezTo>
                      <a:pt x="0" y="1098"/>
                      <a:pt x="5743" y="3753"/>
                      <a:pt x="6636" y="3778"/>
                    </a:cubicBezTo>
                    <a:cubicBezTo>
                      <a:pt x="6641" y="3778"/>
                      <a:pt x="6647" y="3778"/>
                      <a:pt x="6652" y="3778"/>
                    </a:cubicBezTo>
                    <a:cubicBezTo>
                      <a:pt x="7516" y="3778"/>
                      <a:pt x="4288" y="1660"/>
                      <a:pt x="4288" y="1660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98"/>
              <p:cNvSpPr/>
              <p:nvPr/>
            </p:nvSpPr>
            <p:spPr>
              <a:xfrm>
                <a:off x="1277897" y="4284830"/>
                <a:ext cx="299525" cy="56144"/>
              </a:xfrm>
              <a:custGeom>
                <a:avLst/>
                <a:gdLst/>
                <a:ahLst/>
                <a:cxnLst/>
                <a:rect l="l" t="t" r="r" b="b"/>
                <a:pathLst>
                  <a:path w="7821" h="1466" extrusionOk="0">
                    <a:moveTo>
                      <a:pt x="0" y="0"/>
                    </a:moveTo>
                    <a:lnTo>
                      <a:pt x="0" y="1455"/>
                    </a:lnTo>
                    <a:cubicBezTo>
                      <a:pt x="0" y="1455"/>
                      <a:pt x="646" y="1466"/>
                      <a:pt x="1551" y="1466"/>
                    </a:cubicBezTo>
                    <a:cubicBezTo>
                      <a:pt x="3473" y="1466"/>
                      <a:pt x="6566" y="1418"/>
                      <a:pt x="7121" y="1123"/>
                    </a:cubicBezTo>
                    <a:cubicBezTo>
                      <a:pt x="7821" y="749"/>
                      <a:pt x="4143" y="178"/>
                      <a:pt x="4131" y="178"/>
                    </a:cubicBezTo>
                    <a:cubicBezTo>
                      <a:pt x="4130" y="178"/>
                      <a:pt x="4132" y="178"/>
                      <a:pt x="4135" y="17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7" name="Google Shape;1547;p98"/>
            <p:cNvGrpSpPr/>
            <p:nvPr/>
          </p:nvGrpSpPr>
          <p:grpSpPr>
            <a:xfrm flipH="1">
              <a:off x="1797624" y="1503545"/>
              <a:ext cx="1488600" cy="2718031"/>
              <a:chOff x="1648225" y="636950"/>
              <a:chExt cx="1144725" cy="2090150"/>
            </a:xfrm>
          </p:grpSpPr>
          <p:sp>
            <p:nvSpPr>
              <p:cNvPr id="1548" name="Google Shape;1548;p98"/>
              <p:cNvSpPr/>
              <p:nvPr/>
            </p:nvSpPr>
            <p:spPr>
              <a:xfrm>
                <a:off x="1906000" y="974575"/>
                <a:ext cx="410950" cy="686575"/>
              </a:xfrm>
              <a:custGeom>
                <a:avLst/>
                <a:gdLst/>
                <a:ahLst/>
                <a:cxnLst/>
                <a:rect l="l" t="t" r="r" b="b"/>
                <a:pathLst>
                  <a:path w="16438" h="27463" extrusionOk="0">
                    <a:moveTo>
                      <a:pt x="3166" y="0"/>
                    </a:moveTo>
                    <a:lnTo>
                      <a:pt x="1124" y="5258"/>
                    </a:lnTo>
                    <a:lnTo>
                      <a:pt x="2528" y="11052"/>
                    </a:lnTo>
                    <a:cubicBezTo>
                      <a:pt x="2936" y="12736"/>
                      <a:pt x="3166" y="14727"/>
                      <a:pt x="2170" y="16131"/>
                    </a:cubicBezTo>
                    <a:cubicBezTo>
                      <a:pt x="1" y="19219"/>
                      <a:pt x="690" y="27463"/>
                      <a:pt x="690" y="27463"/>
                    </a:cubicBezTo>
                    <a:lnTo>
                      <a:pt x="14038" y="25242"/>
                    </a:lnTo>
                    <a:cubicBezTo>
                      <a:pt x="14038" y="25242"/>
                      <a:pt x="13732" y="19959"/>
                      <a:pt x="13528" y="16411"/>
                    </a:cubicBezTo>
                    <a:cubicBezTo>
                      <a:pt x="13477" y="15059"/>
                      <a:pt x="13477" y="13680"/>
                      <a:pt x="13579" y="12328"/>
                    </a:cubicBezTo>
                    <a:lnTo>
                      <a:pt x="13809" y="8857"/>
                    </a:lnTo>
                    <a:lnTo>
                      <a:pt x="13962" y="8576"/>
                    </a:lnTo>
                    <a:lnTo>
                      <a:pt x="16437" y="3956"/>
                    </a:lnTo>
                    <a:cubicBezTo>
                      <a:pt x="14498" y="332"/>
                      <a:pt x="10491" y="332"/>
                      <a:pt x="10491" y="332"/>
                    </a:cubicBezTo>
                    <a:lnTo>
                      <a:pt x="316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98"/>
              <p:cNvSpPr/>
              <p:nvPr/>
            </p:nvSpPr>
            <p:spPr>
              <a:xfrm>
                <a:off x="2612350" y="980300"/>
                <a:ext cx="180600" cy="1736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6944" extrusionOk="0">
                    <a:moveTo>
                      <a:pt x="4867" y="1"/>
                    </a:moveTo>
                    <a:cubicBezTo>
                      <a:pt x="4620" y="1"/>
                      <a:pt x="3442" y="1154"/>
                      <a:pt x="3088" y="1558"/>
                    </a:cubicBezTo>
                    <a:cubicBezTo>
                      <a:pt x="2816" y="1831"/>
                      <a:pt x="2232" y="2479"/>
                      <a:pt x="1947" y="2479"/>
                    </a:cubicBezTo>
                    <a:cubicBezTo>
                      <a:pt x="1832" y="2479"/>
                      <a:pt x="1765" y="2373"/>
                      <a:pt x="1787" y="2094"/>
                    </a:cubicBezTo>
                    <a:cubicBezTo>
                      <a:pt x="1838" y="1150"/>
                      <a:pt x="1532" y="384"/>
                      <a:pt x="1302" y="231"/>
                    </a:cubicBezTo>
                    <a:cubicBezTo>
                      <a:pt x="1265" y="208"/>
                      <a:pt x="1225" y="197"/>
                      <a:pt x="1185" y="197"/>
                    </a:cubicBezTo>
                    <a:cubicBezTo>
                      <a:pt x="1008" y="197"/>
                      <a:pt x="836" y="410"/>
                      <a:pt x="919" y="639"/>
                    </a:cubicBezTo>
                    <a:cubicBezTo>
                      <a:pt x="996" y="869"/>
                      <a:pt x="1021" y="1277"/>
                      <a:pt x="1021" y="1584"/>
                    </a:cubicBezTo>
                    <a:cubicBezTo>
                      <a:pt x="1047" y="1864"/>
                      <a:pt x="1174" y="2477"/>
                      <a:pt x="1098" y="2732"/>
                    </a:cubicBezTo>
                    <a:cubicBezTo>
                      <a:pt x="791" y="3676"/>
                      <a:pt x="332" y="3804"/>
                      <a:pt x="332" y="3804"/>
                    </a:cubicBezTo>
                    <a:lnTo>
                      <a:pt x="0" y="4672"/>
                    </a:lnTo>
                    <a:lnTo>
                      <a:pt x="26" y="4621"/>
                    </a:lnTo>
                    <a:lnTo>
                      <a:pt x="1481" y="6943"/>
                    </a:lnTo>
                    <a:cubicBezTo>
                      <a:pt x="1481" y="6943"/>
                      <a:pt x="4850" y="4927"/>
                      <a:pt x="5947" y="4008"/>
                    </a:cubicBezTo>
                    <a:cubicBezTo>
                      <a:pt x="7019" y="3089"/>
                      <a:pt x="6942" y="2987"/>
                      <a:pt x="6815" y="2885"/>
                    </a:cubicBezTo>
                    <a:cubicBezTo>
                      <a:pt x="6789" y="2861"/>
                      <a:pt x="6754" y="2850"/>
                      <a:pt x="6714" y="2850"/>
                    </a:cubicBezTo>
                    <a:cubicBezTo>
                      <a:pt x="6313" y="2850"/>
                      <a:pt x="5279" y="3922"/>
                      <a:pt x="5044" y="3922"/>
                    </a:cubicBezTo>
                    <a:cubicBezTo>
                      <a:pt x="5001" y="3922"/>
                      <a:pt x="4985" y="3887"/>
                      <a:pt x="5003" y="3804"/>
                    </a:cubicBezTo>
                    <a:cubicBezTo>
                      <a:pt x="5130" y="3217"/>
                      <a:pt x="7223" y="1813"/>
                      <a:pt x="6866" y="1532"/>
                    </a:cubicBezTo>
                    <a:cubicBezTo>
                      <a:pt x="6824" y="1498"/>
                      <a:pt x="6773" y="1482"/>
                      <a:pt x="6713" y="1482"/>
                    </a:cubicBezTo>
                    <a:cubicBezTo>
                      <a:pt x="6118" y="1482"/>
                      <a:pt x="4734" y="3078"/>
                      <a:pt x="4594" y="3217"/>
                    </a:cubicBezTo>
                    <a:cubicBezTo>
                      <a:pt x="4556" y="3256"/>
                      <a:pt x="4512" y="3272"/>
                      <a:pt x="4471" y="3272"/>
                    </a:cubicBezTo>
                    <a:cubicBezTo>
                      <a:pt x="4349" y="3272"/>
                      <a:pt x="4250" y="3134"/>
                      <a:pt x="4365" y="3038"/>
                    </a:cubicBezTo>
                    <a:cubicBezTo>
                      <a:pt x="4569" y="2834"/>
                      <a:pt x="6713" y="818"/>
                      <a:pt x="6253" y="435"/>
                    </a:cubicBezTo>
                    <a:cubicBezTo>
                      <a:pt x="6211" y="401"/>
                      <a:pt x="6166" y="387"/>
                      <a:pt x="6121" y="387"/>
                    </a:cubicBezTo>
                    <a:cubicBezTo>
                      <a:pt x="5897" y="387"/>
                      <a:pt x="5666" y="741"/>
                      <a:pt x="5666" y="741"/>
                    </a:cubicBezTo>
                    <a:cubicBezTo>
                      <a:pt x="5666" y="741"/>
                      <a:pt x="3976" y="2593"/>
                      <a:pt x="3639" y="2593"/>
                    </a:cubicBezTo>
                    <a:cubicBezTo>
                      <a:pt x="3622" y="2593"/>
                      <a:pt x="3609" y="2589"/>
                      <a:pt x="3599" y="2579"/>
                    </a:cubicBezTo>
                    <a:cubicBezTo>
                      <a:pt x="3395" y="2400"/>
                      <a:pt x="4441" y="1150"/>
                      <a:pt x="4824" y="767"/>
                    </a:cubicBezTo>
                    <a:cubicBezTo>
                      <a:pt x="5207" y="384"/>
                      <a:pt x="5181" y="27"/>
                      <a:pt x="4875" y="1"/>
                    </a:cubicBezTo>
                    <a:cubicBezTo>
                      <a:pt x="4873" y="1"/>
                      <a:pt x="4870" y="1"/>
                      <a:pt x="4867" y="1"/>
                    </a:cubicBez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98"/>
              <p:cNvSpPr/>
              <p:nvPr/>
            </p:nvSpPr>
            <p:spPr>
              <a:xfrm>
                <a:off x="2154850" y="1012850"/>
                <a:ext cx="544300" cy="280150"/>
              </a:xfrm>
              <a:custGeom>
                <a:avLst/>
                <a:gdLst/>
                <a:ahLst/>
                <a:cxnLst/>
                <a:rect l="l" t="t" r="r" b="b"/>
                <a:pathLst>
                  <a:path w="21772" h="11206" extrusionOk="0">
                    <a:moveTo>
                      <a:pt x="4135" y="1"/>
                    </a:moveTo>
                    <a:lnTo>
                      <a:pt x="1" y="2783"/>
                    </a:lnTo>
                    <a:cubicBezTo>
                      <a:pt x="1" y="2783"/>
                      <a:pt x="2093" y="5309"/>
                      <a:pt x="6892" y="10057"/>
                    </a:cubicBezTo>
                    <a:cubicBezTo>
                      <a:pt x="7716" y="10872"/>
                      <a:pt x="8731" y="11205"/>
                      <a:pt x="9840" y="11205"/>
                    </a:cubicBezTo>
                    <a:cubicBezTo>
                      <a:pt x="14845" y="11205"/>
                      <a:pt x="21771" y="4416"/>
                      <a:pt x="21771" y="4416"/>
                    </a:cubicBezTo>
                    <a:lnTo>
                      <a:pt x="19398" y="1430"/>
                    </a:lnTo>
                    <a:cubicBezTo>
                      <a:pt x="19398" y="1430"/>
                      <a:pt x="15340" y="5080"/>
                      <a:pt x="10848" y="6254"/>
                    </a:cubicBezTo>
                    <a:cubicBezTo>
                      <a:pt x="10840" y="6256"/>
                      <a:pt x="10832" y="6256"/>
                      <a:pt x="10823" y="6256"/>
                    </a:cubicBezTo>
                    <a:cubicBezTo>
                      <a:pt x="10067" y="6256"/>
                      <a:pt x="4135" y="1"/>
                      <a:pt x="41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98"/>
              <p:cNvSpPr/>
              <p:nvPr/>
            </p:nvSpPr>
            <p:spPr>
              <a:xfrm>
                <a:off x="1816050" y="1563500"/>
                <a:ext cx="306925" cy="1089200"/>
              </a:xfrm>
              <a:custGeom>
                <a:avLst/>
                <a:gdLst/>
                <a:ahLst/>
                <a:cxnLst/>
                <a:rect l="l" t="t" r="r" b="b"/>
                <a:pathLst>
                  <a:path w="12277" h="43568" extrusionOk="0">
                    <a:moveTo>
                      <a:pt x="4186" y="1"/>
                    </a:moveTo>
                    <a:lnTo>
                      <a:pt x="2961" y="26136"/>
                    </a:lnTo>
                    <a:lnTo>
                      <a:pt x="0" y="41934"/>
                    </a:lnTo>
                    <a:lnTo>
                      <a:pt x="5156" y="43567"/>
                    </a:lnTo>
                    <a:lnTo>
                      <a:pt x="10490" y="21363"/>
                    </a:lnTo>
                    <a:lnTo>
                      <a:pt x="12276" y="537"/>
                    </a:lnTo>
                    <a:lnTo>
                      <a:pt x="4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98"/>
              <p:cNvSpPr/>
              <p:nvPr/>
            </p:nvSpPr>
            <p:spPr>
              <a:xfrm>
                <a:off x="1807750" y="2605450"/>
                <a:ext cx="18792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7517" h="3779" extrusionOk="0">
                    <a:moveTo>
                      <a:pt x="434" y="1"/>
                    </a:moveTo>
                    <a:lnTo>
                      <a:pt x="0" y="1098"/>
                    </a:lnTo>
                    <a:cubicBezTo>
                      <a:pt x="0" y="1098"/>
                      <a:pt x="5743" y="3752"/>
                      <a:pt x="6636" y="3778"/>
                    </a:cubicBezTo>
                    <a:cubicBezTo>
                      <a:pt x="6642" y="3778"/>
                      <a:pt x="6647" y="3778"/>
                      <a:pt x="6652" y="3778"/>
                    </a:cubicBezTo>
                    <a:cubicBezTo>
                      <a:pt x="7516" y="3778"/>
                      <a:pt x="4288" y="1660"/>
                      <a:pt x="4288" y="1660"/>
                    </a:cubicBezTo>
                    <a:lnTo>
                      <a:pt x="43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98"/>
              <p:cNvSpPr/>
              <p:nvPr/>
            </p:nvSpPr>
            <p:spPr>
              <a:xfrm>
                <a:off x="2078275" y="2641825"/>
                <a:ext cx="196175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7847" h="1466" extrusionOk="0">
                    <a:moveTo>
                      <a:pt x="26" y="0"/>
                    </a:moveTo>
                    <a:lnTo>
                      <a:pt x="1" y="1455"/>
                    </a:lnTo>
                    <a:cubicBezTo>
                      <a:pt x="1" y="1455"/>
                      <a:pt x="649" y="1466"/>
                      <a:pt x="1557" y="1466"/>
                    </a:cubicBezTo>
                    <a:cubicBezTo>
                      <a:pt x="3487" y="1466"/>
                      <a:pt x="6592" y="1418"/>
                      <a:pt x="7147" y="1123"/>
                    </a:cubicBezTo>
                    <a:cubicBezTo>
                      <a:pt x="7847" y="749"/>
                      <a:pt x="4144" y="178"/>
                      <a:pt x="4131" y="178"/>
                    </a:cubicBezTo>
                    <a:lnTo>
                      <a:pt x="4131" y="178"/>
                    </a:lnTo>
                    <a:cubicBezTo>
                      <a:pt x="4131" y="178"/>
                      <a:pt x="4132" y="179"/>
                      <a:pt x="4136" y="179"/>
                    </a:cubicBez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98"/>
              <p:cNvSpPr/>
              <p:nvPr/>
            </p:nvSpPr>
            <p:spPr>
              <a:xfrm>
                <a:off x="2507075" y="704550"/>
                <a:ext cx="242475" cy="298750"/>
              </a:xfrm>
              <a:custGeom>
                <a:avLst/>
                <a:gdLst/>
                <a:ahLst/>
                <a:cxnLst/>
                <a:rect l="l" t="t" r="r" b="b"/>
                <a:pathLst>
                  <a:path w="9699" h="11950" extrusionOk="0">
                    <a:moveTo>
                      <a:pt x="6568" y="0"/>
                    </a:moveTo>
                    <a:cubicBezTo>
                      <a:pt x="5513" y="0"/>
                      <a:pt x="4456" y="534"/>
                      <a:pt x="3879" y="1409"/>
                    </a:cubicBezTo>
                    <a:cubicBezTo>
                      <a:pt x="3139" y="2558"/>
                      <a:pt x="3241" y="4166"/>
                      <a:pt x="4135" y="5212"/>
                    </a:cubicBezTo>
                    <a:cubicBezTo>
                      <a:pt x="4262" y="5365"/>
                      <a:pt x="4441" y="5544"/>
                      <a:pt x="4492" y="5748"/>
                    </a:cubicBezTo>
                    <a:cubicBezTo>
                      <a:pt x="4671" y="6361"/>
                      <a:pt x="3956" y="6794"/>
                      <a:pt x="3395" y="7075"/>
                    </a:cubicBezTo>
                    <a:cubicBezTo>
                      <a:pt x="1582" y="8020"/>
                      <a:pt x="255" y="9908"/>
                      <a:pt x="0" y="11950"/>
                    </a:cubicBezTo>
                    <a:lnTo>
                      <a:pt x="2782" y="11899"/>
                    </a:lnTo>
                    <a:cubicBezTo>
                      <a:pt x="3063" y="9985"/>
                      <a:pt x="4824" y="8734"/>
                      <a:pt x="6406" y="7637"/>
                    </a:cubicBezTo>
                    <a:cubicBezTo>
                      <a:pt x="7963" y="6539"/>
                      <a:pt x="9648" y="5110"/>
                      <a:pt x="9699" y="3196"/>
                    </a:cubicBezTo>
                    <a:cubicBezTo>
                      <a:pt x="9699" y="1843"/>
                      <a:pt x="8754" y="516"/>
                      <a:pt x="7453" y="133"/>
                    </a:cubicBezTo>
                    <a:cubicBezTo>
                      <a:pt x="7165" y="43"/>
                      <a:pt x="6867" y="0"/>
                      <a:pt x="656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98"/>
              <p:cNvSpPr/>
              <p:nvPr/>
            </p:nvSpPr>
            <p:spPr>
              <a:xfrm>
                <a:off x="2043200" y="1571800"/>
                <a:ext cx="306925" cy="1075800"/>
              </a:xfrm>
              <a:custGeom>
                <a:avLst/>
                <a:gdLst/>
                <a:ahLst/>
                <a:cxnLst/>
                <a:rect l="l" t="t" r="r" b="b"/>
                <a:pathLst>
                  <a:path w="12277" h="43032" extrusionOk="0">
                    <a:moveTo>
                      <a:pt x="0" y="0"/>
                    </a:moveTo>
                    <a:lnTo>
                      <a:pt x="5181" y="20827"/>
                    </a:lnTo>
                    <a:lnTo>
                      <a:pt x="1659" y="43031"/>
                    </a:lnTo>
                    <a:lnTo>
                      <a:pt x="6253" y="43031"/>
                    </a:lnTo>
                    <a:lnTo>
                      <a:pt x="12277" y="21516"/>
                    </a:lnTo>
                    <a:lnTo>
                      <a:pt x="8729" y="38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98"/>
              <p:cNvSpPr/>
              <p:nvPr/>
            </p:nvSpPr>
            <p:spPr>
              <a:xfrm>
                <a:off x="1716500" y="1513475"/>
                <a:ext cx="880550" cy="1213625"/>
              </a:xfrm>
              <a:custGeom>
                <a:avLst/>
                <a:gdLst/>
                <a:ahLst/>
                <a:cxnLst/>
                <a:rect l="l" t="t" r="r" b="b"/>
                <a:pathLst>
                  <a:path w="35222" h="48545" extrusionOk="0">
                    <a:moveTo>
                      <a:pt x="24728" y="0"/>
                    </a:moveTo>
                    <a:cubicBezTo>
                      <a:pt x="16806" y="0"/>
                      <a:pt x="11971" y="16269"/>
                      <a:pt x="11971" y="16269"/>
                    </a:cubicBezTo>
                    <a:cubicBezTo>
                      <a:pt x="11971" y="16269"/>
                      <a:pt x="15493" y="20480"/>
                      <a:pt x="13043" y="23645"/>
                    </a:cubicBezTo>
                    <a:cubicBezTo>
                      <a:pt x="11647" y="25428"/>
                      <a:pt x="10033" y="25818"/>
                      <a:pt x="8890" y="25818"/>
                    </a:cubicBezTo>
                    <a:cubicBezTo>
                      <a:pt x="8005" y="25818"/>
                      <a:pt x="7402" y="25584"/>
                      <a:pt x="7402" y="25584"/>
                    </a:cubicBezTo>
                    <a:lnTo>
                      <a:pt x="7402" y="25584"/>
                    </a:lnTo>
                    <a:cubicBezTo>
                      <a:pt x="1" y="42327"/>
                      <a:pt x="12149" y="47610"/>
                      <a:pt x="12149" y="47610"/>
                    </a:cubicBezTo>
                    <a:cubicBezTo>
                      <a:pt x="13745" y="48259"/>
                      <a:pt x="15183" y="48544"/>
                      <a:pt x="16479" y="48544"/>
                    </a:cubicBezTo>
                    <a:cubicBezTo>
                      <a:pt x="26039" y="48544"/>
                      <a:pt x="27820" y="32986"/>
                      <a:pt x="27820" y="32986"/>
                    </a:cubicBezTo>
                    <a:cubicBezTo>
                      <a:pt x="27820" y="32986"/>
                      <a:pt x="23379" y="31352"/>
                      <a:pt x="24502" y="27090"/>
                    </a:cubicBezTo>
                    <a:cubicBezTo>
                      <a:pt x="25305" y="24128"/>
                      <a:pt x="28640" y="23756"/>
                      <a:pt x="30266" y="23756"/>
                    </a:cubicBezTo>
                    <a:cubicBezTo>
                      <a:pt x="30811" y="23756"/>
                      <a:pt x="31164" y="23798"/>
                      <a:pt x="31164" y="23798"/>
                    </a:cubicBezTo>
                    <a:cubicBezTo>
                      <a:pt x="35222" y="18489"/>
                      <a:pt x="33997" y="1287"/>
                      <a:pt x="25574" y="62"/>
                    </a:cubicBezTo>
                    <a:cubicBezTo>
                      <a:pt x="25288" y="20"/>
                      <a:pt x="25006" y="0"/>
                      <a:pt x="24728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C3B6C"/>
                  </a:gs>
                  <a:gs pos="100000">
                    <a:srgbClr val="DC950A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98"/>
              <p:cNvSpPr/>
              <p:nvPr/>
            </p:nvSpPr>
            <p:spPr>
              <a:xfrm>
                <a:off x="1648225" y="1485975"/>
                <a:ext cx="879925" cy="1213250"/>
              </a:xfrm>
              <a:custGeom>
                <a:avLst/>
                <a:gdLst/>
                <a:ahLst/>
                <a:cxnLst/>
                <a:rect l="l" t="t" r="r" b="b"/>
                <a:pathLst>
                  <a:path w="35197" h="48530" extrusionOk="0">
                    <a:moveTo>
                      <a:pt x="24688" y="0"/>
                    </a:moveTo>
                    <a:cubicBezTo>
                      <a:pt x="16799" y="0"/>
                      <a:pt x="11971" y="16246"/>
                      <a:pt x="11971" y="16246"/>
                    </a:cubicBezTo>
                    <a:cubicBezTo>
                      <a:pt x="11971" y="16246"/>
                      <a:pt x="15493" y="20482"/>
                      <a:pt x="13017" y="23647"/>
                    </a:cubicBezTo>
                    <a:cubicBezTo>
                      <a:pt x="11636" y="25431"/>
                      <a:pt x="10020" y="25820"/>
                      <a:pt x="8873" y="25820"/>
                    </a:cubicBezTo>
                    <a:cubicBezTo>
                      <a:pt x="7984" y="25820"/>
                      <a:pt x="7377" y="25587"/>
                      <a:pt x="7377" y="25587"/>
                    </a:cubicBezTo>
                    <a:lnTo>
                      <a:pt x="7377" y="25587"/>
                    </a:lnTo>
                    <a:cubicBezTo>
                      <a:pt x="1" y="42304"/>
                      <a:pt x="12149" y="47587"/>
                      <a:pt x="12149" y="47587"/>
                    </a:cubicBezTo>
                    <a:cubicBezTo>
                      <a:pt x="13752" y="48242"/>
                      <a:pt x="15195" y="48530"/>
                      <a:pt x="16495" y="48530"/>
                    </a:cubicBezTo>
                    <a:cubicBezTo>
                      <a:pt x="26041" y="48530"/>
                      <a:pt x="27820" y="32988"/>
                      <a:pt x="27820" y="32988"/>
                    </a:cubicBezTo>
                    <a:cubicBezTo>
                      <a:pt x="27820" y="32988"/>
                      <a:pt x="23354" y="31329"/>
                      <a:pt x="24502" y="27067"/>
                    </a:cubicBezTo>
                    <a:cubicBezTo>
                      <a:pt x="25278" y="24133"/>
                      <a:pt x="28567" y="23754"/>
                      <a:pt x="30215" y="23754"/>
                    </a:cubicBezTo>
                    <a:cubicBezTo>
                      <a:pt x="30789" y="23754"/>
                      <a:pt x="31164" y="23800"/>
                      <a:pt x="31164" y="23800"/>
                    </a:cubicBezTo>
                    <a:cubicBezTo>
                      <a:pt x="35196" y="18466"/>
                      <a:pt x="33971" y="1290"/>
                      <a:pt x="25549" y="64"/>
                    </a:cubicBezTo>
                    <a:cubicBezTo>
                      <a:pt x="25258" y="21"/>
                      <a:pt x="24971" y="0"/>
                      <a:pt x="2468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chemeClr val="lt2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98"/>
              <p:cNvSpPr/>
              <p:nvPr/>
            </p:nvSpPr>
            <p:spPr>
              <a:xfrm>
                <a:off x="1955150" y="2259000"/>
                <a:ext cx="117425" cy="345200"/>
              </a:xfrm>
              <a:custGeom>
                <a:avLst/>
                <a:gdLst/>
                <a:ahLst/>
                <a:cxnLst/>
                <a:rect l="l" t="t" r="r" b="b"/>
                <a:pathLst>
                  <a:path w="4697" h="13808" extrusionOk="0">
                    <a:moveTo>
                      <a:pt x="1404" y="0"/>
                    </a:moveTo>
                    <a:lnTo>
                      <a:pt x="0" y="12583"/>
                    </a:lnTo>
                    <a:lnTo>
                      <a:pt x="1506" y="13808"/>
                    </a:lnTo>
                    <a:lnTo>
                      <a:pt x="4696" y="715"/>
                    </a:lnTo>
                    <a:lnTo>
                      <a:pt x="140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98"/>
              <p:cNvSpPr/>
              <p:nvPr/>
            </p:nvSpPr>
            <p:spPr>
              <a:xfrm>
                <a:off x="2128050" y="997550"/>
                <a:ext cx="444750" cy="944350"/>
              </a:xfrm>
              <a:custGeom>
                <a:avLst/>
                <a:gdLst/>
                <a:ahLst/>
                <a:cxnLst/>
                <a:rect l="l" t="t" r="r" b="b"/>
                <a:pathLst>
                  <a:path w="17790" h="37774" extrusionOk="0">
                    <a:moveTo>
                      <a:pt x="15263" y="0"/>
                    </a:moveTo>
                    <a:lnTo>
                      <a:pt x="1" y="36752"/>
                    </a:lnTo>
                    <a:lnTo>
                      <a:pt x="2400" y="37773"/>
                    </a:lnTo>
                    <a:lnTo>
                      <a:pt x="17790" y="0"/>
                    </a:lnTo>
                    <a:close/>
                  </a:path>
                </a:pathLst>
              </a:custGeom>
              <a:solidFill>
                <a:srgbClr val="FCE8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98"/>
              <p:cNvSpPr/>
              <p:nvPr/>
            </p:nvSpPr>
            <p:spPr>
              <a:xfrm>
                <a:off x="2043200" y="1547550"/>
                <a:ext cx="35100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1404" h="2119" extrusionOk="0">
                    <a:moveTo>
                      <a:pt x="689" y="1"/>
                    </a:moveTo>
                    <a:lnTo>
                      <a:pt x="0" y="1762"/>
                    </a:lnTo>
                    <a:lnTo>
                      <a:pt x="664" y="2119"/>
                    </a:lnTo>
                    <a:lnTo>
                      <a:pt x="1404" y="307"/>
                    </a:lnTo>
                    <a:lnTo>
                      <a:pt x="689" y="1"/>
                    </a:lnTo>
                    <a:close/>
                  </a:path>
                </a:pathLst>
              </a:custGeom>
              <a:solidFill>
                <a:srgbClr val="062A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98"/>
              <p:cNvSpPr/>
              <p:nvPr/>
            </p:nvSpPr>
            <p:spPr>
              <a:xfrm>
                <a:off x="2007450" y="1513100"/>
                <a:ext cx="654050" cy="324150"/>
              </a:xfrm>
              <a:custGeom>
                <a:avLst/>
                <a:gdLst/>
                <a:ahLst/>
                <a:cxnLst/>
                <a:rect l="l" t="t" r="r" b="b"/>
                <a:pathLst>
                  <a:path w="26162" h="12966" extrusionOk="0">
                    <a:moveTo>
                      <a:pt x="256" y="0"/>
                    </a:moveTo>
                    <a:lnTo>
                      <a:pt x="1" y="664"/>
                    </a:lnTo>
                    <a:cubicBezTo>
                      <a:pt x="1" y="664"/>
                      <a:pt x="23992" y="10669"/>
                      <a:pt x="24605" y="11154"/>
                    </a:cubicBezTo>
                    <a:cubicBezTo>
                      <a:pt x="25243" y="11613"/>
                      <a:pt x="24298" y="12532"/>
                      <a:pt x="24298" y="12532"/>
                    </a:cubicBezTo>
                    <a:lnTo>
                      <a:pt x="24732" y="12966"/>
                    </a:lnTo>
                    <a:cubicBezTo>
                      <a:pt x="26161" y="11613"/>
                      <a:pt x="25396" y="10873"/>
                      <a:pt x="25396" y="10873"/>
                    </a:cubicBezTo>
                    <a:lnTo>
                      <a:pt x="2783" y="1149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98"/>
              <p:cNvSpPr/>
              <p:nvPr/>
            </p:nvSpPr>
            <p:spPr>
              <a:xfrm>
                <a:off x="2041925" y="1583275"/>
                <a:ext cx="532800" cy="234200"/>
              </a:xfrm>
              <a:custGeom>
                <a:avLst/>
                <a:gdLst/>
                <a:ahLst/>
                <a:cxnLst/>
                <a:rect l="l" t="t" r="r" b="b"/>
                <a:pathLst>
                  <a:path w="21312" h="9368" extrusionOk="0">
                    <a:moveTo>
                      <a:pt x="204" y="1"/>
                    </a:moveTo>
                    <a:lnTo>
                      <a:pt x="0" y="460"/>
                    </a:lnTo>
                    <a:lnTo>
                      <a:pt x="20980" y="9368"/>
                    </a:lnTo>
                    <a:lnTo>
                      <a:pt x="21311" y="8806"/>
                    </a:lnTo>
                    <a:lnTo>
                      <a:pt x="20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98"/>
              <p:cNvSpPr/>
              <p:nvPr/>
            </p:nvSpPr>
            <p:spPr>
              <a:xfrm>
                <a:off x="2151675" y="2003350"/>
                <a:ext cx="107850" cy="235675"/>
              </a:xfrm>
              <a:custGeom>
                <a:avLst/>
                <a:gdLst/>
                <a:ahLst/>
                <a:cxnLst/>
                <a:rect l="l" t="t" r="r" b="b"/>
                <a:pathLst>
                  <a:path w="4314" h="9427" extrusionOk="0">
                    <a:moveTo>
                      <a:pt x="3510" y="0"/>
                    </a:moveTo>
                    <a:cubicBezTo>
                      <a:pt x="3270" y="0"/>
                      <a:pt x="3045" y="147"/>
                      <a:pt x="2986" y="323"/>
                    </a:cubicBezTo>
                    <a:cubicBezTo>
                      <a:pt x="2884" y="553"/>
                      <a:pt x="2961" y="732"/>
                      <a:pt x="3037" y="834"/>
                    </a:cubicBezTo>
                    <a:cubicBezTo>
                      <a:pt x="3102" y="882"/>
                      <a:pt x="3146" y="900"/>
                      <a:pt x="3176" y="900"/>
                    </a:cubicBezTo>
                    <a:cubicBezTo>
                      <a:pt x="3194" y="900"/>
                      <a:pt x="3206" y="894"/>
                      <a:pt x="3216" y="885"/>
                    </a:cubicBezTo>
                    <a:cubicBezTo>
                      <a:pt x="3216" y="885"/>
                      <a:pt x="3165" y="834"/>
                      <a:pt x="3139" y="757"/>
                    </a:cubicBezTo>
                    <a:cubicBezTo>
                      <a:pt x="3114" y="681"/>
                      <a:pt x="3114" y="553"/>
                      <a:pt x="3190" y="425"/>
                    </a:cubicBezTo>
                    <a:cubicBezTo>
                      <a:pt x="3239" y="345"/>
                      <a:pt x="3318" y="295"/>
                      <a:pt x="3421" y="295"/>
                    </a:cubicBezTo>
                    <a:cubicBezTo>
                      <a:pt x="3481" y="295"/>
                      <a:pt x="3549" y="311"/>
                      <a:pt x="3624" y="349"/>
                    </a:cubicBezTo>
                    <a:cubicBezTo>
                      <a:pt x="3803" y="425"/>
                      <a:pt x="3905" y="630"/>
                      <a:pt x="3879" y="910"/>
                    </a:cubicBezTo>
                    <a:cubicBezTo>
                      <a:pt x="3854" y="1191"/>
                      <a:pt x="3675" y="1472"/>
                      <a:pt x="3420" y="1753"/>
                    </a:cubicBezTo>
                    <a:cubicBezTo>
                      <a:pt x="3165" y="2084"/>
                      <a:pt x="2910" y="2391"/>
                      <a:pt x="2629" y="2748"/>
                    </a:cubicBezTo>
                    <a:cubicBezTo>
                      <a:pt x="2067" y="3437"/>
                      <a:pt x="1455" y="4203"/>
                      <a:pt x="919" y="5122"/>
                    </a:cubicBezTo>
                    <a:cubicBezTo>
                      <a:pt x="664" y="5581"/>
                      <a:pt x="459" y="6066"/>
                      <a:pt x="281" y="6551"/>
                    </a:cubicBezTo>
                    <a:cubicBezTo>
                      <a:pt x="128" y="7010"/>
                      <a:pt x="0" y="7495"/>
                      <a:pt x="26" y="8006"/>
                    </a:cubicBezTo>
                    <a:cubicBezTo>
                      <a:pt x="77" y="8516"/>
                      <a:pt x="306" y="9026"/>
                      <a:pt x="740" y="9282"/>
                    </a:cubicBezTo>
                    <a:cubicBezTo>
                      <a:pt x="919" y="9381"/>
                      <a:pt x="1110" y="9426"/>
                      <a:pt x="1294" y="9426"/>
                    </a:cubicBezTo>
                    <a:cubicBezTo>
                      <a:pt x="1582" y="9426"/>
                      <a:pt x="1855" y="9315"/>
                      <a:pt x="2042" y="9129"/>
                    </a:cubicBezTo>
                    <a:cubicBezTo>
                      <a:pt x="2195" y="8975"/>
                      <a:pt x="2272" y="8720"/>
                      <a:pt x="2246" y="8542"/>
                    </a:cubicBezTo>
                    <a:cubicBezTo>
                      <a:pt x="2246" y="8337"/>
                      <a:pt x="2169" y="8184"/>
                      <a:pt x="2042" y="8057"/>
                    </a:cubicBezTo>
                    <a:cubicBezTo>
                      <a:pt x="1923" y="7893"/>
                      <a:pt x="1734" y="7816"/>
                      <a:pt x="1561" y="7816"/>
                    </a:cubicBezTo>
                    <a:cubicBezTo>
                      <a:pt x="1439" y="7816"/>
                      <a:pt x="1325" y="7855"/>
                      <a:pt x="1251" y="7929"/>
                    </a:cubicBezTo>
                    <a:cubicBezTo>
                      <a:pt x="1149" y="8031"/>
                      <a:pt x="1097" y="8159"/>
                      <a:pt x="1149" y="8261"/>
                    </a:cubicBezTo>
                    <a:cubicBezTo>
                      <a:pt x="1174" y="8363"/>
                      <a:pt x="1251" y="8414"/>
                      <a:pt x="1302" y="8439"/>
                    </a:cubicBezTo>
                    <a:cubicBezTo>
                      <a:pt x="1332" y="8450"/>
                      <a:pt x="1359" y="8454"/>
                      <a:pt x="1381" y="8454"/>
                    </a:cubicBezTo>
                    <a:cubicBezTo>
                      <a:pt x="1472" y="8454"/>
                      <a:pt x="1501" y="8388"/>
                      <a:pt x="1480" y="8388"/>
                    </a:cubicBezTo>
                    <a:cubicBezTo>
                      <a:pt x="1480" y="8363"/>
                      <a:pt x="1404" y="8388"/>
                      <a:pt x="1353" y="8337"/>
                    </a:cubicBezTo>
                    <a:cubicBezTo>
                      <a:pt x="1302" y="8286"/>
                      <a:pt x="1276" y="8184"/>
                      <a:pt x="1378" y="8133"/>
                    </a:cubicBezTo>
                    <a:cubicBezTo>
                      <a:pt x="1413" y="8107"/>
                      <a:pt x="1461" y="8092"/>
                      <a:pt x="1512" y="8092"/>
                    </a:cubicBezTo>
                    <a:cubicBezTo>
                      <a:pt x="1609" y="8092"/>
                      <a:pt x="1720" y="8144"/>
                      <a:pt x="1787" y="8261"/>
                    </a:cubicBezTo>
                    <a:cubicBezTo>
                      <a:pt x="1914" y="8414"/>
                      <a:pt x="1914" y="8695"/>
                      <a:pt x="1736" y="8822"/>
                    </a:cubicBezTo>
                    <a:cubicBezTo>
                      <a:pt x="1647" y="8911"/>
                      <a:pt x="1489" y="8966"/>
                      <a:pt x="1327" y="8966"/>
                    </a:cubicBezTo>
                    <a:cubicBezTo>
                      <a:pt x="1210" y="8966"/>
                      <a:pt x="1092" y="8937"/>
                      <a:pt x="995" y="8873"/>
                    </a:cubicBezTo>
                    <a:cubicBezTo>
                      <a:pt x="766" y="8695"/>
                      <a:pt x="587" y="8363"/>
                      <a:pt x="587" y="7980"/>
                    </a:cubicBezTo>
                    <a:cubicBezTo>
                      <a:pt x="562" y="7597"/>
                      <a:pt x="689" y="7163"/>
                      <a:pt x="842" y="6729"/>
                    </a:cubicBezTo>
                    <a:cubicBezTo>
                      <a:pt x="995" y="6296"/>
                      <a:pt x="1200" y="5862"/>
                      <a:pt x="1429" y="5428"/>
                    </a:cubicBezTo>
                    <a:cubicBezTo>
                      <a:pt x="1940" y="4560"/>
                      <a:pt x="2527" y="3794"/>
                      <a:pt x="3063" y="3080"/>
                    </a:cubicBezTo>
                    <a:cubicBezTo>
                      <a:pt x="3318" y="2722"/>
                      <a:pt x="3573" y="2391"/>
                      <a:pt x="3803" y="2059"/>
                    </a:cubicBezTo>
                    <a:cubicBezTo>
                      <a:pt x="4033" y="1727"/>
                      <a:pt x="4288" y="1370"/>
                      <a:pt x="4288" y="936"/>
                    </a:cubicBezTo>
                    <a:cubicBezTo>
                      <a:pt x="4313" y="553"/>
                      <a:pt x="4084" y="119"/>
                      <a:pt x="3726" y="43"/>
                    </a:cubicBezTo>
                    <a:cubicBezTo>
                      <a:pt x="3656" y="13"/>
                      <a:pt x="3582" y="0"/>
                      <a:pt x="35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98"/>
              <p:cNvSpPr/>
              <p:nvPr/>
            </p:nvSpPr>
            <p:spPr>
              <a:xfrm>
                <a:off x="1946200" y="1946000"/>
                <a:ext cx="132750" cy="223700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8948" extrusionOk="0">
                    <a:moveTo>
                      <a:pt x="4535" y="1"/>
                    </a:moveTo>
                    <a:cubicBezTo>
                      <a:pt x="4274" y="1"/>
                      <a:pt x="3986" y="134"/>
                      <a:pt x="3804" y="371"/>
                    </a:cubicBezTo>
                    <a:cubicBezTo>
                      <a:pt x="3548" y="678"/>
                      <a:pt x="3472" y="1112"/>
                      <a:pt x="3421" y="1520"/>
                    </a:cubicBezTo>
                    <a:cubicBezTo>
                      <a:pt x="3395" y="1903"/>
                      <a:pt x="3344" y="2337"/>
                      <a:pt x="3293" y="2770"/>
                    </a:cubicBezTo>
                    <a:cubicBezTo>
                      <a:pt x="3217" y="3664"/>
                      <a:pt x="3140" y="4608"/>
                      <a:pt x="2936" y="5603"/>
                    </a:cubicBezTo>
                    <a:cubicBezTo>
                      <a:pt x="2834" y="6088"/>
                      <a:pt x="2681" y="6548"/>
                      <a:pt x="2502" y="6982"/>
                    </a:cubicBezTo>
                    <a:cubicBezTo>
                      <a:pt x="2323" y="7390"/>
                      <a:pt x="2119" y="7798"/>
                      <a:pt x="1864" y="8079"/>
                    </a:cubicBezTo>
                    <a:cubicBezTo>
                      <a:pt x="1646" y="8319"/>
                      <a:pt x="1352" y="8447"/>
                      <a:pt x="1080" y="8447"/>
                    </a:cubicBezTo>
                    <a:cubicBezTo>
                      <a:pt x="1035" y="8447"/>
                      <a:pt x="989" y="8444"/>
                      <a:pt x="945" y="8436"/>
                    </a:cubicBezTo>
                    <a:cubicBezTo>
                      <a:pt x="664" y="8411"/>
                      <a:pt x="435" y="8156"/>
                      <a:pt x="435" y="7926"/>
                    </a:cubicBezTo>
                    <a:cubicBezTo>
                      <a:pt x="384" y="7696"/>
                      <a:pt x="588" y="7518"/>
                      <a:pt x="766" y="7467"/>
                    </a:cubicBezTo>
                    <a:cubicBezTo>
                      <a:pt x="803" y="7457"/>
                      <a:pt x="838" y="7453"/>
                      <a:pt x="872" y="7453"/>
                    </a:cubicBezTo>
                    <a:cubicBezTo>
                      <a:pt x="1022" y="7453"/>
                      <a:pt x="1133" y="7541"/>
                      <a:pt x="1175" y="7645"/>
                    </a:cubicBezTo>
                    <a:cubicBezTo>
                      <a:pt x="1200" y="7747"/>
                      <a:pt x="1124" y="7798"/>
                      <a:pt x="1047" y="7798"/>
                    </a:cubicBezTo>
                    <a:cubicBezTo>
                      <a:pt x="1032" y="7803"/>
                      <a:pt x="1019" y="7806"/>
                      <a:pt x="1007" y="7806"/>
                    </a:cubicBezTo>
                    <a:cubicBezTo>
                      <a:pt x="960" y="7806"/>
                      <a:pt x="940" y="7773"/>
                      <a:pt x="920" y="7773"/>
                    </a:cubicBezTo>
                    <a:cubicBezTo>
                      <a:pt x="894" y="7773"/>
                      <a:pt x="869" y="7875"/>
                      <a:pt x="996" y="7926"/>
                    </a:cubicBezTo>
                    <a:cubicBezTo>
                      <a:pt x="1028" y="7937"/>
                      <a:pt x="1060" y="7943"/>
                      <a:pt x="1093" y="7943"/>
                    </a:cubicBezTo>
                    <a:cubicBezTo>
                      <a:pt x="1141" y="7943"/>
                      <a:pt x="1192" y="7930"/>
                      <a:pt x="1251" y="7900"/>
                    </a:cubicBezTo>
                    <a:cubicBezTo>
                      <a:pt x="1353" y="7875"/>
                      <a:pt x="1404" y="7722"/>
                      <a:pt x="1404" y="7594"/>
                    </a:cubicBezTo>
                    <a:cubicBezTo>
                      <a:pt x="1381" y="7361"/>
                      <a:pt x="1124" y="7128"/>
                      <a:pt x="807" y="7128"/>
                    </a:cubicBezTo>
                    <a:cubicBezTo>
                      <a:pt x="777" y="7128"/>
                      <a:pt x="747" y="7130"/>
                      <a:pt x="715" y="7135"/>
                    </a:cubicBezTo>
                    <a:cubicBezTo>
                      <a:pt x="562" y="7160"/>
                      <a:pt x="384" y="7237"/>
                      <a:pt x="256" y="7364"/>
                    </a:cubicBezTo>
                    <a:cubicBezTo>
                      <a:pt x="103" y="7492"/>
                      <a:pt x="1" y="7722"/>
                      <a:pt x="1" y="7952"/>
                    </a:cubicBezTo>
                    <a:cubicBezTo>
                      <a:pt x="26" y="8385"/>
                      <a:pt x="358" y="8819"/>
                      <a:pt x="869" y="8921"/>
                    </a:cubicBezTo>
                    <a:cubicBezTo>
                      <a:pt x="953" y="8939"/>
                      <a:pt x="1039" y="8948"/>
                      <a:pt x="1125" y="8948"/>
                    </a:cubicBezTo>
                    <a:cubicBezTo>
                      <a:pt x="1535" y="8948"/>
                      <a:pt x="1952" y="8757"/>
                      <a:pt x="2247" y="8462"/>
                    </a:cubicBezTo>
                    <a:cubicBezTo>
                      <a:pt x="2604" y="8105"/>
                      <a:pt x="2834" y="7645"/>
                      <a:pt x="3038" y="7186"/>
                    </a:cubicBezTo>
                    <a:cubicBezTo>
                      <a:pt x="3242" y="6726"/>
                      <a:pt x="3395" y="6242"/>
                      <a:pt x="3497" y="5731"/>
                    </a:cubicBezTo>
                    <a:cubicBezTo>
                      <a:pt x="3727" y="4685"/>
                      <a:pt x="3804" y="3689"/>
                      <a:pt x="3855" y="2822"/>
                    </a:cubicBezTo>
                    <a:cubicBezTo>
                      <a:pt x="3880" y="2362"/>
                      <a:pt x="3880" y="1954"/>
                      <a:pt x="3906" y="1545"/>
                    </a:cubicBezTo>
                    <a:cubicBezTo>
                      <a:pt x="3931" y="1163"/>
                      <a:pt x="3982" y="831"/>
                      <a:pt x="4135" y="627"/>
                    </a:cubicBezTo>
                    <a:cubicBezTo>
                      <a:pt x="4255" y="448"/>
                      <a:pt x="4420" y="346"/>
                      <a:pt x="4584" y="346"/>
                    </a:cubicBezTo>
                    <a:cubicBezTo>
                      <a:pt x="4631" y="346"/>
                      <a:pt x="4677" y="354"/>
                      <a:pt x="4722" y="371"/>
                    </a:cubicBezTo>
                    <a:cubicBezTo>
                      <a:pt x="4901" y="422"/>
                      <a:pt x="5003" y="576"/>
                      <a:pt x="4978" y="703"/>
                    </a:cubicBezTo>
                    <a:cubicBezTo>
                      <a:pt x="4952" y="856"/>
                      <a:pt x="4850" y="958"/>
                      <a:pt x="4799" y="984"/>
                    </a:cubicBezTo>
                    <a:cubicBezTo>
                      <a:pt x="4722" y="1035"/>
                      <a:pt x="4646" y="1035"/>
                      <a:pt x="4646" y="1035"/>
                    </a:cubicBezTo>
                    <a:cubicBezTo>
                      <a:pt x="4646" y="1060"/>
                      <a:pt x="4697" y="1112"/>
                      <a:pt x="4825" y="1112"/>
                    </a:cubicBezTo>
                    <a:cubicBezTo>
                      <a:pt x="4927" y="1086"/>
                      <a:pt x="5105" y="1009"/>
                      <a:pt x="5207" y="780"/>
                    </a:cubicBezTo>
                    <a:cubicBezTo>
                      <a:pt x="5309" y="550"/>
                      <a:pt x="5156" y="167"/>
                      <a:pt x="4825" y="65"/>
                    </a:cubicBezTo>
                    <a:cubicBezTo>
                      <a:pt x="4738" y="22"/>
                      <a:pt x="4638" y="1"/>
                      <a:pt x="45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98"/>
              <p:cNvSpPr/>
              <p:nvPr/>
            </p:nvSpPr>
            <p:spPr>
              <a:xfrm>
                <a:off x="2535775" y="740825"/>
                <a:ext cx="164650" cy="254200"/>
              </a:xfrm>
              <a:custGeom>
                <a:avLst/>
                <a:gdLst/>
                <a:ahLst/>
                <a:cxnLst/>
                <a:rect l="l" t="t" r="r" b="b"/>
                <a:pathLst>
                  <a:path w="6586" h="10168" extrusionOk="0">
                    <a:moveTo>
                      <a:pt x="4976" y="1"/>
                    </a:moveTo>
                    <a:cubicBezTo>
                      <a:pt x="4871" y="1"/>
                      <a:pt x="4768" y="12"/>
                      <a:pt x="4671" y="35"/>
                    </a:cubicBezTo>
                    <a:cubicBezTo>
                      <a:pt x="3982" y="213"/>
                      <a:pt x="3548" y="698"/>
                      <a:pt x="3318" y="1234"/>
                    </a:cubicBezTo>
                    <a:cubicBezTo>
                      <a:pt x="3114" y="1770"/>
                      <a:pt x="3165" y="2332"/>
                      <a:pt x="3395" y="2791"/>
                    </a:cubicBezTo>
                    <a:cubicBezTo>
                      <a:pt x="3602" y="3205"/>
                      <a:pt x="4036" y="3411"/>
                      <a:pt x="4418" y="3411"/>
                    </a:cubicBezTo>
                    <a:cubicBezTo>
                      <a:pt x="4461" y="3411"/>
                      <a:pt x="4503" y="3409"/>
                      <a:pt x="4544" y="3404"/>
                    </a:cubicBezTo>
                    <a:cubicBezTo>
                      <a:pt x="4748" y="3378"/>
                      <a:pt x="4926" y="3302"/>
                      <a:pt x="5054" y="3174"/>
                    </a:cubicBezTo>
                    <a:cubicBezTo>
                      <a:pt x="5182" y="3021"/>
                      <a:pt x="5233" y="2868"/>
                      <a:pt x="5258" y="2740"/>
                    </a:cubicBezTo>
                    <a:cubicBezTo>
                      <a:pt x="5284" y="2459"/>
                      <a:pt x="5182" y="2255"/>
                      <a:pt x="5080" y="2153"/>
                    </a:cubicBezTo>
                    <a:cubicBezTo>
                      <a:pt x="4977" y="2051"/>
                      <a:pt x="4901" y="2051"/>
                      <a:pt x="4875" y="2051"/>
                    </a:cubicBezTo>
                    <a:cubicBezTo>
                      <a:pt x="4850" y="2102"/>
                      <a:pt x="5131" y="2255"/>
                      <a:pt x="5028" y="2689"/>
                    </a:cubicBezTo>
                    <a:cubicBezTo>
                      <a:pt x="4977" y="2893"/>
                      <a:pt x="4799" y="3072"/>
                      <a:pt x="4518" y="3072"/>
                    </a:cubicBezTo>
                    <a:cubicBezTo>
                      <a:pt x="4500" y="3074"/>
                      <a:pt x="4482" y="3074"/>
                      <a:pt x="4464" y="3074"/>
                    </a:cubicBezTo>
                    <a:cubicBezTo>
                      <a:pt x="4196" y="3074"/>
                      <a:pt x="3896" y="2898"/>
                      <a:pt x="3752" y="2587"/>
                    </a:cubicBezTo>
                    <a:cubicBezTo>
                      <a:pt x="3599" y="2281"/>
                      <a:pt x="3599" y="1821"/>
                      <a:pt x="3778" y="1413"/>
                    </a:cubicBezTo>
                    <a:cubicBezTo>
                      <a:pt x="3957" y="1030"/>
                      <a:pt x="4339" y="647"/>
                      <a:pt x="4773" y="571"/>
                    </a:cubicBezTo>
                    <a:cubicBezTo>
                      <a:pt x="4830" y="558"/>
                      <a:pt x="4886" y="551"/>
                      <a:pt x="4943" y="551"/>
                    </a:cubicBezTo>
                    <a:cubicBezTo>
                      <a:pt x="5321" y="551"/>
                      <a:pt x="5686" y="838"/>
                      <a:pt x="5820" y="1260"/>
                    </a:cubicBezTo>
                    <a:cubicBezTo>
                      <a:pt x="5973" y="1770"/>
                      <a:pt x="5922" y="2357"/>
                      <a:pt x="5667" y="2919"/>
                    </a:cubicBezTo>
                    <a:cubicBezTo>
                      <a:pt x="5131" y="4016"/>
                      <a:pt x="4135" y="4807"/>
                      <a:pt x="3242" y="5471"/>
                    </a:cubicBezTo>
                    <a:cubicBezTo>
                      <a:pt x="2349" y="6135"/>
                      <a:pt x="1481" y="6798"/>
                      <a:pt x="945" y="7487"/>
                    </a:cubicBezTo>
                    <a:cubicBezTo>
                      <a:pt x="383" y="8202"/>
                      <a:pt x="128" y="8917"/>
                      <a:pt x="52" y="9401"/>
                    </a:cubicBezTo>
                    <a:cubicBezTo>
                      <a:pt x="1" y="9886"/>
                      <a:pt x="77" y="10167"/>
                      <a:pt x="103" y="10167"/>
                    </a:cubicBezTo>
                    <a:cubicBezTo>
                      <a:pt x="154" y="10167"/>
                      <a:pt x="154" y="9886"/>
                      <a:pt x="281" y="9453"/>
                    </a:cubicBezTo>
                    <a:cubicBezTo>
                      <a:pt x="409" y="8993"/>
                      <a:pt x="715" y="8381"/>
                      <a:pt x="1251" y="7768"/>
                    </a:cubicBezTo>
                    <a:cubicBezTo>
                      <a:pt x="1813" y="7156"/>
                      <a:pt x="2629" y="6569"/>
                      <a:pt x="3574" y="5905"/>
                    </a:cubicBezTo>
                    <a:cubicBezTo>
                      <a:pt x="4493" y="5241"/>
                      <a:pt x="5564" y="4450"/>
                      <a:pt x="6203" y="3149"/>
                    </a:cubicBezTo>
                    <a:cubicBezTo>
                      <a:pt x="6509" y="2536"/>
                      <a:pt x="6585" y="1745"/>
                      <a:pt x="6356" y="1081"/>
                    </a:cubicBezTo>
                    <a:cubicBezTo>
                      <a:pt x="6254" y="749"/>
                      <a:pt x="6024" y="418"/>
                      <a:pt x="5718" y="213"/>
                    </a:cubicBezTo>
                    <a:cubicBezTo>
                      <a:pt x="5501" y="69"/>
                      <a:pt x="5232" y="1"/>
                      <a:pt x="49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98"/>
              <p:cNvSpPr/>
              <p:nvPr/>
            </p:nvSpPr>
            <p:spPr>
              <a:xfrm>
                <a:off x="2033625" y="997550"/>
                <a:ext cx="520050" cy="1277425"/>
              </a:xfrm>
              <a:custGeom>
                <a:avLst/>
                <a:gdLst/>
                <a:ahLst/>
                <a:cxnLst/>
                <a:rect l="l" t="t" r="r" b="b"/>
                <a:pathLst>
                  <a:path w="20802" h="51097" extrusionOk="0">
                    <a:moveTo>
                      <a:pt x="20724" y="0"/>
                    </a:moveTo>
                    <a:cubicBezTo>
                      <a:pt x="20638" y="0"/>
                      <a:pt x="15946" y="11399"/>
                      <a:pt x="10260" y="25497"/>
                    </a:cubicBezTo>
                    <a:cubicBezTo>
                      <a:pt x="4569" y="39611"/>
                      <a:pt x="0" y="51071"/>
                      <a:pt x="77" y="51096"/>
                    </a:cubicBezTo>
                    <a:cubicBezTo>
                      <a:pt x="77" y="51096"/>
                      <a:pt x="77" y="51096"/>
                      <a:pt x="77" y="51096"/>
                    </a:cubicBezTo>
                    <a:cubicBezTo>
                      <a:pt x="164" y="51096"/>
                      <a:pt x="4856" y="39697"/>
                      <a:pt x="10541" y="25599"/>
                    </a:cubicBezTo>
                    <a:cubicBezTo>
                      <a:pt x="16233" y="11511"/>
                      <a:pt x="20801" y="51"/>
                      <a:pt x="20725" y="0"/>
                    </a:cubicBezTo>
                    <a:cubicBezTo>
                      <a:pt x="20725" y="0"/>
                      <a:pt x="20724" y="0"/>
                      <a:pt x="2072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98"/>
              <p:cNvSpPr/>
              <p:nvPr/>
            </p:nvSpPr>
            <p:spPr>
              <a:xfrm>
                <a:off x="2008725" y="997550"/>
                <a:ext cx="520050" cy="1276775"/>
              </a:xfrm>
              <a:custGeom>
                <a:avLst/>
                <a:gdLst/>
                <a:ahLst/>
                <a:cxnLst/>
                <a:rect l="l" t="t" r="r" b="b"/>
                <a:pathLst>
                  <a:path w="20802" h="51071" extrusionOk="0">
                    <a:moveTo>
                      <a:pt x="20725" y="0"/>
                    </a:moveTo>
                    <a:cubicBezTo>
                      <a:pt x="20628" y="0"/>
                      <a:pt x="15940" y="11415"/>
                      <a:pt x="10261" y="25472"/>
                    </a:cubicBezTo>
                    <a:cubicBezTo>
                      <a:pt x="4569" y="39585"/>
                      <a:pt x="1" y="51045"/>
                      <a:pt x="78" y="51071"/>
                    </a:cubicBezTo>
                    <a:cubicBezTo>
                      <a:pt x="78" y="51071"/>
                      <a:pt x="78" y="51071"/>
                      <a:pt x="78" y="51071"/>
                    </a:cubicBezTo>
                    <a:cubicBezTo>
                      <a:pt x="175" y="51071"/>
                      <a:pt x="4837" y="39682"/>
                      <a:pt x="10542" y="25599"/>
                    </a:cubicBezTo>
                    <a:cubicBezTo>
                      <a:pt x="16233" y="11485"/>
                      <a:pt x="20802" y="26"/>
                      <a:pt x="20725" y="0"/>
                    </a:cubicBezTo>
                    <a:cubicBezTo>
                      <a:pt x="20725" y="0"/>
                      <a:pt x="20725" y="0"/>
                      <a:pt x="2072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98"/>
              <p:cNvSpPr/>
              <p:nvPr/>
            </p:nvSpPr>
            <p:spPr>
              <a:xfrm>
                <a:off x="2042550" y="2092450"/>
                <a:ext cx="85525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3421" h="1507" extrusionOk="0">
                    <a:moveTo>
                      <a:pt x="332" y="1"/>
                    </a:moveTo>
                    <a:lnTo>
                      <a:pt x="1" y="486"/>
                    </a:lnTo>
                    <a:lnTo>
                      <a:pt x="3216" y="1506"/>
                    </a:lnTo>
                    <a:lnTo>
                      <a:pt x="3421" y="996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98"/>
              <p:cNvSpPr/>
              <p:nvPr/>
            </p:nvSpPr>
            <p:spPr>
              <a:xfrm>
                <a:off x="1955775" y="1462800"/>
                <a:ext cx="192725" cy="164750"/>
              </a:xfrm>
              <a:custGeom>
                <a:avLst/>
                <a:gdLst/>
                <a:ahLst/>
                <a:cxnLst/>
                <a:rect l="l" t="t" r="r" b="b"/>
                <a:pathLst>
                  <a:path w="7709" h="6590" extrusionOk="0">
                    <a:moveTo>
                      <a:pt x="1711" y="558"/>
                    </a:moveTo>
                    <a:lnTo>
                      <a:pt x="1660" y="583"/>
                    </a:lnTo>
                    <a:lnTo>
                      <a:pt x="1690" y="584"/>
                    </a:lnTo>
                    <a:lnTo>
                      <a:pt x="1690" y="584"/>
                    </a:lnTo>
                    <a:lnTo>
                      <a:pt x="1711" y="558"/>
                    </a:lnTo>
                    <a:close/>
                    <a:moveTo>
                      <a:pt x="5924" y="0"/>
                    </a:moveTo>
                    <a:cubicBezTo>
                      <a:pt x="5855" y="0"/>
                      <a:pt x="5782" y="22"/>
                      <a:pt x="5718" y="73"/>
                    </a:cubicBezTo>
                    <a:cubicBezTo>
                      <a:pt x="5539" y="251"/>
                      <a:pt x="5156" y="404"/>
                      <a:pt x="4850" y="507"/>
                    </a:cubicBezTo>
                    <a:cubicBezTo>
                      <a:pt x="4620" y="609"/>
                      <a:pt x="4365" y="660"/>
                      <a:pt x="4110" y="685"/>
                    </a:cubicBezTo>
                    <a:cubicBezTo>
                      <a:pt x="3999" y="688"/>
                      <a:pt x="3894" y="689"/>
                      <a:pt x="3795" y="689"/>
                    </a:cubicBezTo>
                    <a:cubicBezTo>
                      <a:pt x="3002" y="689"/>
                      <a:pt x="2578" y="609"/>
                      <a:pt x="2578" y="609"/>
                    </a:cubicBezTo>
                    <a:lnTo>
                      <a:pt x="1690" y="584"/>
                    </a:lnTo>
                    <a:lnTo>
                      <a:pt x="1690" y="584"/>
                    </a:lnTo>
                    <a:lnTo>
                      <a:pt x="1" y="2727"/>
                    </a:lnTo>
                    <a:cubicBezTo>
                      <a:pt x="1" y="2727"/>
                      <a:pt x="2961" y="5279"/>
                      <a:pt x="4161" y="6019"/>
                    </a:cubicBezTo>
                    <a:cubicBezTo>
                      <a:pt x="4898" y="6458"/>
                      <a:pt x="5211" y="6589"/>
                      <a:pt x="5355" y="6589"/>
                    </a:cubicBezTo>
                    <a:cubicBezTo>
                      <a:pt x="5445" y="6589"/>
                      <a:pt x="5468" y="6538"/>
                      <a:pt x="5488" y="6479"/>
                    </a:cubicBezTo>
                    <a:cubicBezTo>
                      <a:pt x="5667" y="6070"/>
                      <a:pt x="3446" y="5126"/>
                      <a:pt x="4059" y="5050"/>
                    </a:cubicBezTo>
                    <a:cubicBezTo>
                      <a:pt x="4070" y="5048"/>
                      <a:pt x="4081" y="5048"/>
                      <a:pt x="4093" y="5048"/>
                    </a:cubicBezTo>
                    <a:cubicBezTo>
                      <a:pt x="4362" y="5048"/>
                      <a:pt x="4897" y="5318"/>
                      <a:pt x="5386" y="5611"/>
                    </a:cubicBezTo>
                    <a:cubicBezTo>
                      <a:pt x="5903" y="5869"/>
                      <a:pt x="6404" y="6143"/>
                      <a:pt x="6637" y="6143"/>
                    </a:cubicBezTo>
                    <a:cubicBezTo>
                      <a:pt x="6703" y="6143"/>
                      <a:pt x="6747" y="6121"/>
                      <a:pt x="6764" y="6070"/>
                    </a:cubicBezTo>
                    <a:cubicBezTo>
                      <a:pt x="6994" y="5483"/>
                      <a:pt x="4646" y="4565"/>
                      <a:pt x="4467" y="4462"/>
                    </a:cubicBezTo>
                    <a:cubicBezTo>
                      <a:pt x="4313" y="4397"/>
                      <a:pt x="4386" y="4161"/>
                      <a:pt x="4507" y="4161"/>
                    </a:cubicBezTo>
                    <a:cubicBezTo>
                      <a:pt x="4527" y="4161"/>
                      <a:pt x="4548" y="4167"/>
                      <a:pt x="4569" y="4182"/>
                    </a:cubicBezTo>
                    <a:cubicBezTo>
                      <a:pt x="4781" y="4288"/>
                      <a:pt x="6573" y="5236"/>
                      <a:pt x="7309" y="5236"/>
                    </a:cubicBezTo>
                    <a:cubicBezTo>
                      <a:pt x="7460" y="5236"/>
                      <a:pt x="7567" y="5196"/>
                      <a:pt x="7606" y="5101"/>
                    </a:cubicBezTo>
                    <a:cubicBezTo>
                      <a:pt x="7708" y="4794"/>
                      <a:pt x="7147" y="4641"/>
                      <a:pt x="7147" y="4641"/>
                    </a:cubicBezTo>
                    <a:cubicBezTo>
                      <a:pt x="7147" y="4641"/>
                      <a:pt x="4646" y="3569"/>
                      <a:pt x="4748" y="3288"/>
                    </a:cubicBezTo>
                    <a:cubicBezTo>
                      <a:pt x="4765" y="3244"/>
                      <a:pt x="4825" y="3225"/>
                      <a:pt x="4914" y="3225"/>
                    </a:cubicBezTo>
                    <a:cubicBezTo>
                      <a:pt x="5340" y="3225"/>
                      <a:pt x="6439" y="3660"/>
                      <a:pt x="6841" y="3850"/>
                    </a:cubicBezTo>
                    <a:cubicBezTo>
                      <a:pt x="7012" y="3931"/>
                      <a:pt x="7160" y="3967"/>
                      <a:pt x="7278" y="3967"/>
                    </a:cubicBezTo>
                    <a:cubicBezTo>
                      <a:pt x="7494" y="3967"/>
                      <a:pt x="7605" y="3844"/>
                      <a:pt x="7555" y="3646"/>
                    </a:cubicBezTo>
                    <a:cubicBezTo>
                      <a:pt x="7504" y="3442"/>
                      <a:pt x="6024" y="2676"/>
                      <a:pt x="5539" y="2472"/>
                    </a:cubicBezTo>
                    <a:cubicBezTo>
                      <a:pt x="5054" y="2242"/>
                      <a:pt x="3701" y="1655"/>
                      <a:pt x="4620" y="1400"/>
                    </a:cubicBezTo>
                    <a:cubicBezTo>
                      <a:pt x="5539" y="1145"/>
                      <a:pt x="6152" y="583"/>
                      <a:pt x="6203" y="328"/>
                    </a:cubicBezTo>
                    <a:cubicBezTo>
                      <a:pt x="6258" y="144"/>
                      <a:pt x="6102" y="0"/>
                      <a:pt x="5924" y="0"/>
                    </a:cubicBez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98"/>
              <p:cNvSpPr/>
              <p:nvPr/>
            </p:nvSpPr>
            <p:spPr>
              <a:xfrm>
                <a:off x="1680775" y="972325"/>
                <a:ext cx="369450" cy="596300"/>
              </a:xfrm>
              <a:custGeom>
                <a:avLst/>
                <a:gdLst/>
                <a:ahLst/>
                <a:cxnLst/>
                <a:rect l="l" t="t" r="r" b="b"/>
                <a:pathLst>
                  <a:path w="14778" h="23852" extrusionOk="0">
                    <a:moveTo>
                      <a:pt x="13553" y="0"/>
                    </a:moveTo>
                    <a:cubicBezTo>
                      <a:pt x="13362" y="0"/>
                      <a:pt x="13164" y="30"/>
                      <a:pt x="12966" y="65"/>
                    </a:cubicBezTo>
                    <a:cubicBezTo>
                      <a:pt x="12772" y="83"/>
                      <a:pt x="12591" y="112"/>
                      <a:pt x="12413" y="112"/>
                    </a:cubicBezTo>
                    <a:cubicBezTo>
                      <a:pt x="12333" y="112"/>
                      <a:pt x="12254" y="106"/>
                      <a:pt x="12175" y="90"/>
                    </a:cubicBezTo>
                    <a:cubicBezTo>
                      <a:pt x="11997" y="67"/>
                      <a:pt x="11815" y="56"/>
                      <a:pt x="11630" y="56"/>
                    </a:cubicBezTo>
                    <a:cubicBezTo>
                      <a:pt x="9807" y="56"/>
                      <a:pt x="7749" y="1171"/>
                      <a:pt x="6891" y="2770"/>
                    </a:cubicBezTo>
                    <a:cubicBezTo>
                      <a:pt x="5794" y="4787"/>
                      <a:pt x="4594" y="7594"/>
                      <a:pt x="2757" y="11550"/>
                    </a:cubicBezTo>
                    <a:cubicBezTo>
                      <a:pt x="0" y="17369"/>
                      <a:pt x="12762" y="23852"/>
                      <a:pt x="12762" y="23852"/>
                    </a:cubicBezTo>
                    <a:lnTo>
                      <a:pt x="14778" y="20304"/>
                    </a:lnTo>
                    <a:cubicBezTo>
                      <a:pt x="14778" y="20304"/>
                      <a:pt x="10107" y="17931"/>
                      <a:pt x="7581" y="14051"/>
                    </a:cubicBezTo>
                    <a:cubicBezTo>
                      <a:pt x="7223" y="13490"/>
                      <a:pt x="13068" y="1851"/>
                      <a:pt x="13068" y="1851"/>
                    </a:cubicBezTo>
                    <a:lnTo>
                      <a:pt x="14191" y="167"/>
                    </a:lnTo>
                    <a:cubicBezTo>
                      <a:pt x="13997" y="42"/>
                      <a:pt x="13780" y="0"/>
                      <a:pt x="135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98"/>
              <p:cNvSpPr/>
              <p:nvPr/>
            </p:nvSpPr>
            <p:spPr>
              <a:xfrm>
                <a:off x="1997900" y="1568600"/>
                <a:ext cx="19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77" h="1" extrusionOk="0">
                    <a:moveTo>
                      <a:pt x="51" y="1"/>
                    </a:moveTo>
                    <a:cubicBezTo>
                      <a:pt x="51" y="1"/>
                      <a:pt x="26" y="1"/>
                      <a:pt x="0" y="1"/>
                    </a:cubicBezTo>
                    <a:lnTo>
                      <a:pt x="77" y="1"/>
                    </a:lnTo>
                    <a:cubicBezTo>
                      <a:pt x="77" y="1"/>
                      <a:pt x="51" y="1"/>
                      <a:pt x="51" y="1"/>
                    </a:cubicBezTo>
                  </a:path>
                </a:pathLst>
              </a:custGeom>
              <a:solidFill>
                <a:srgbClr val="032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98"/>
              <p:cNvSpPr/>
              <p:nvPr/>
            </p:nvSpPr>
            <p:spPr>
              <a:xfrm>
                <a:off x="1943650" y="1405900"/>
                <a:ext cx="1300" cy="1300"/>
              </a:xfrm>
              <a:custGeom>
                <a:avLst/>
                <a:gdLst/>
                <a:ahLst/>
                <a:cxnLst/>
                <a:rect l="l" t="t" r="r" b="b"/>
                <a:pathLst>
                  <a:path w="52" h="52" extrusionOk="0">
                    <a:moveTo>
                      <a:pt x="1" y="1"/>
                    </a:moveTo>
                    <a:cubicBezTo>
                      <a:pt x="26" y="26"/>
                      <a:pt x="26" y="26"/>
                      <a:pt x="52" y="52"/>
                    </a:cubicBezTo>
                    <a:cubicBezTo>
                      <a:pt x="52" y="26"/>
                      <a:pt x="52" y="26"/>
                      <a:pt x="52" y="1"/>
                    </a:cubicBezTo>
                    <a:close/>
                  </a:path>
                </a:pathLst>
              </a:custGeom>
              <a:solidFill>
                <a:srgbClr val="8A93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98"/>
              <p:cNvSpPr/>
              <p:nvPr/>
            </p:nvSpPr>
            <p:spPr>
              <a:xfrm>
                <a:off x="2050200" y="14799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856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98"/>
              <p:cNvSpPr/>
              <p:nvPr/>
            </p:nvSpPr>
            <p:spPr>
              <a:xfrm>
                <a:off x="1979375" y="670225"/>
                <a:ext cx="204225" cy="314575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12583" extrusionOk="0">
                    <a:moveTo>
                      <a:pt x="4748" y="0"/>
                    </a:moveTo>
                    <a:lnTo>
                      <a:pt x="869" y="2782"/>
                    </a:lnTo>
                    <a:lnTo>
                      <a:pt x="1" y="4850"/>
                    </a:lnTo>
                    <a:lnTo>
                      <a:pt x="1200" y="9724"/>
                    </a:lnTo>
                    <a:lnTo>
                      <a:pt x="1226" y="12200"/>
                    </a:lnTo>
                    <a:lnTo>
                      <a:pt x="5769" y="12583"/>
                    </a:lnTo>
                    <a:cubicBezTo>
                      <a:pt x="5692" y="12098"/>
                      <a:pt x="5948" y="10005"/>
                      <a:pt x="5948" y="10005"/>
                    </a:cubicBezTo>
                    <a:cubicBezTo>
                      <a:pt x="5948" y="10005"/>
                      <a:pt x="7836" y="9852"/>
                      <a:pt x="8015" y="7989"/>
                    </a:cubicBezTo>
                    <a:cubicBezTo>
                      <a:pt x="8168" y="6100"/>
                      <a:pt x="8143" y="1761"/>
                      <a:pt x="8143" y="1761"/>
                    </a:cubicBezTo>
                    <a:lnTo>
                      <a:pt x="4748" y="0"/>
                    </a:lnTo>
                    <a:close/>
                  </a:path>
                </a:pathLst>
              </a:custGeom>
              <a:solidFill>
                <a:srgbClr val="F6BA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98"/>
              <p:cNvSpPr/>
              <p:nvPr/>
            </p:nvSpPr>
            <p:spPr>
              <a:xfrm>
                <a:off x="2159950" y="786975"/>
                <a:ext cx="12150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486" h="486" extrusionOk="0">
                    <a:moveTo>
                      <a:pt x="231" y="1"/>
                    </a:moveTo>
                    <a:cubicBezTo>
                      <a:pt x="103" y="1"/>
                      <a:pt x="1" y="103"/>
                      <a:pt x="1" y="231"/>
                    </a:cubicBezTo>
                    <a:cubicBezTo>
                      <a:pt x="1" y="358"/>
                      <a:pt x="103" y="486"/>
                      <a:pt x="231" y="486"/>
                    </a:cubicBezTo>
                    <a:cubicBezTo>
                      <a:pt x="358" y="486"/>
                      <a:pt x="486" y="384"/>
                      <a:pt x="486" y="256"/>
                    </a:cubicBezTo>
                    <a:cubicBezTo>
                      <a:pt x="486" y="128"/>
                      <a:pt x="384" y="1"/>
                      <a:pt x="231" y="1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98"/>
              <p:cNvSpPr/>
              <p:nvPr/>
            </p:nvSpPr>
            <p:spPr>
              <a:xfrm>
                <a:off x="2153575" y="779150"/>
                <a:ext cx="24900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996" h="317" extrusionOk="0">
                    <a:moveTo>
                      <a:pt x="427" y="1"/>
                    </a:moveTo>
                    <a:cubicBezTo>
                      <a:pt x="304" y="1"/>
                      <a:pt x="191" y="42"/>
                      <a:pt x="128" y="84"/>
                    </a:cubicBezTo>
                    <a:cubicBezTo>
                      <a:pt x="52" y="161"/>
                      <a:pt x="1" y="212"/>
                      <a:pt x="26" y="212"/>
                    </a:cubicBezTo>
                    <a:cubicBezTo>
                      <a:pt x="30" y="220"/>
                      <a:pt x="40" y="224"/>
                      <a:pt x="54" y="224"/>
                    </a:cubicBezTo>
                    <a:cubicBezTo>
                      <a:pt x="115" y="224"/>
                      <a:pt x="261" y="157"/>
                      <a:pt x="442" y="157"/>
                    </a:cubicBezTo>
                    <a:cubicBezTo>
                      <a:pt x="464" y="157"/>
                      <a:pt x="487" y="158"/>
                      <a:pt x="511" y="161"/>
                    </a:cubicBezTo>
                    <a:cubicBezTo>
                      <a:pt x="747" y="184"/>
                      <a:pt x="917" y="317"/>
                      <a:pt x="962" y="317"/>
                    </a:cubicBezTo>
                    <a:cubicBezTo>
                      <a:pt x="966" y="317"/>
                      <a:pt x="968" y="316"/>
                      <a:pt x="970" y="314"/>
                    </a:cubicBezTo>
                    <a:cubicBezTo>
                      <a:pt x="996" y="288"/>
                      <a:pt x="970" y="237"/>
                      <a:pt x="894" y="161"/>
                    </a:cubicBezTo>
                    <a:cubicBezTo>
                      <a:pt x="817" y="84"/>
                      <a:pt x="690" y="8"/>
                      <a:pt x="511" y="8"/>
                    </a:cubicBezTo>
                    <a:cubicBezTo>
                      <a:pt x="483" y="3"/>
                      <a:pt x="455" y="1"/>
                      <a:pt x="427" y="1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98"/>
              <p:cNvSpPr/>
              <p:nvPr/>
            </p:nvSpPr>
            <p:spPr>
              <a:xfrm>
                <a:off x="2089125" y="785225"/>
                <a:ext cx="14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492" extrusionOk="0">
                    <a:moveTo>
                      <a:pt x="272" y="1"/>
                    </a:moveTo>
                    <a:cubicBezTo>
                      <a:pt x="198" y="1"/>
                      <a:pt x="124" y="35"/>
                      <a:pt x="77" y="96"/>
                    </a:cubicBezTo>
                    <a:cubicBezTo>
                      <a:pt x="1" y="224"/>
                      <a:pt x="26" y="352"/>
                      <a:pt x="128" y="428"/>
                    </a:cubicBezTo>
                    <a:cubicBezTo>
                      <a:pt x="182" y="471"/>
                      <a:pt x="239" y="491"/>
                      <a:pt x="294" y="491"/>
                    </a:cubicBezTo>
                    <a:cubicBezTo>
                      <a:pt x="371" y="491"/>
                      <a:pt x="441" y="451"/>
                      <a:pt x="486" y="377"/>
                    </a:cubicBezTo>
                    <a:cubicBezTo>
                      <a:pt x="562" y="275"/>
                      <a:pt x="537" y="122"/>
                      <a:pt x="409" y="45"/>
                    </a:cubicBezTo>
                    <a:cubicBezTo>
                      <a:pt x="369" y="15"/>
                      <a:pt x="321" y="1"/>
                      <a:pt x="272" y="1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98"/>
              <p:cNvSpPr/>
              <p:nvPr/>
            </p:nvSpPr>
            <p:spPr>
              <a:xfrm>
                <a:off x="2082125" y="777425"/>
                <a:ext cx="242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970" h="310" extrusionOk="0">
                    <a:moveTo>
                      <a:pt x="511" y="0"/>
                    </a:moveTo>
                    <a:cubicBezTo>
                      <a:pt x="332" y="0"/>
                      <a:pt x="204" y="51"/>
                      <a:pt x="128" y="102"/>
                    </a:cubicBezTo>
                    <a:cubicBezTo>
                      <a:pt x="26" y="153"/>
                      <a:pt x="0" y="204"/>
                      <a:pt x="0" y="230"/>
                    </a:cubicBezTo>
                    <a:cubicBezTo>
                      <a:pt x="2" y="232"/>
                      <a:pt x="6" y="233"/>
                      <a:pt x="11" y="233"/>
                    </a:cubicBezTo>
                    <a:cubicBezTo>
                      <a:pt x="58" y="233"/>
                      <a:pt x="216" y="150"/>
                      <a:pt x="416" y="150"/>
                    </a:cubicBezTo>
                    <a:cubicBezTo>
                      <a:pt x="439" y="150"/>
                      <a:pt x="462" y="151"/>
                      <a:pt x="485" y="153"/>
                    </a:cubicBezTo>
                    <a:cubicBezTo>
                      <a:pt x="721" y="177"/>
                      <a:pt x="891" y="309"/>
                      <a:pt x="936" y="309"/>
                    </a:cubicBezTo>
                    <a:cubicBezTo>
                      <a:pt x="940" y="309"/>
                      <a:pt x="942" y="308"/>
                      <a:pt x="944" y="306"/>
                    </a:cubicBezTo>
                    <a:cubicBezTo>
                      <a:pt x="970" y="281"/>
                      <a:pt x="944" y="230"/>
                      <a:pt x="868" y="153"/>
                    </a:cubicBezTo>
                    <a:cubicBezTo>
                      <a:pt x="791" y="102"/>
                      <a:pt x="664" y="26"/>
                      <a:pt x="511" y="0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98"/>
              <p:cNvSpPr/>
              <p:nvPr/>
            </p:nvSpPr>
            <p:spPr>
              <a:xfrm>
                <a:off x="2127425" y="783800"/>
                <a:ext cx="17875" cy="57450"/>
              </a:xfrm>
              <a:custGeom>
                <a:avLst/>
                <a:gdLst/>
                <a:ahLst/>
                <a:cxnLst/>
                <a:rect l="l" t="t" r="r" b="b"/>
                <a:pathLst>
                  <a:path w="715" h="2298" extrusionOk="0">
                    <a:moveTo>
                      <a:pt x="51" y="0"/>
                    </a:moveTo>
                    <a:cubicBezTo>
                      <a:pt x="0" y="0"/>
                      <a:pt x="179" y="638"/>
                      <a:pt x="409" y="1404"/>
                    </a:cubicBezTo>
                    <a:cubicBezTo>
                      <a:pt x="460" y="1608"/>
                      <a:pt x="511" y="1787"/>
                      <a:pt x="562" y="1940"/>
                    </a:cubicBezTo>
                    <a:cubicBezTo>
                      <a:pt x="587" y="2042"/>
                      <a:pt x="613" y="2119"/>
                      <a:pt x="587" y="2170"/>
                    </a:cubicBezTo>
                    <a:cubicBezTo>
                      <a:pt x="587" y="2195"/>
                      <a:pt x="511" y="2221"/>
                      <a:pt x="460" y="2221"/>
                    </a:cubicBezTo>
                    <a:cubicBezTo>
                      <a:pt x="179" y="2221"/>
                      <a:pt x="26" y="2246"/>
                      <a:pt x="26" y="2272"/>
                    </a:cubicBezTo>
                    <a:cubicBezTo>
                      <a:pt x="26" y="2272"/>
                      <a:pt x="179" y="2297"/>
                      <a:pt x="460" y="2297"/>
                    </a:cubicBezTo>
                    <a:lnTo>
                      <a:pt x="562" y="2297"/>
                    </a:lnTo>
                    <a:cubicBezTo>
                      <a:pt x="613" y="2272"/>
                      <a:pt x="664" y="2246"/>
                      <a:pt x="689" y="2195"/>
                    </a:cubicBezTo>
                    <a:cubicBezTo>
                      <a:pt x="715" y="2093"/>
                      <a:pt x="689" y="1991"/>
                      <a:pt x="664" y="1914"/>
                    </a:cubicBezTo>
                    <a:cubicBezTo>
                      <a:pt x="613" y="1736"/>
                      <a:pt x="562" y="1557"/>
                      <a:pt x="511" y="1378"/>
                    </a:cubicBezTo>
                    <a:cubicBezTo>
                      <a:pt x="281" y="613"/>
                      <a:pt x="77" y="0"/>
                      <a:pt x="51" y="0"/>
                    </a:cubicBezTo>
                    <a:close/>
                  </a:path>
                </a:pathLst>
              </a:custGeom>
              <a:solidFill>
                <a:srgbClr val="0014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98"/>
              <p:cNvSpPr/>
              <p:nvPr/>
            </p:nvSpPr>
            <p:spPr>
              <a:xfrm>
                <a:off x="2062325" y="822725"/>
                <a:ext cx="3767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792" extrusionOk="0">
                    <a:moveTo>
                      <a:pt x="767" y="0"/>
                    </a:moveTo>
                    <a:cubicBezTo>
                      <a:pt x="333" y="0"/>
                      <a:pt x="1" y="204"/>
                      <a:pt x="26" y="408"/>
                    </a:cubicBezTo>
                    <a:cubicBezTo>
                      <a:pt x="26" y="638"/>
                      <a:pt x="358" y="791"/>
                      <a:pt x="767" y="791"/>
                    </a:cubicBezTo>
                    <a:cubicBezTo>
                      <a:pt x="1149" y="791"/>
                      <a:pt x="1481" y="638"/>
                      <a:pt x="1507" y="408"/>
                    </a:cubicBezTo>
                    <a:cubicBezTo>
                      <a:pt x="1507" y="204"/>
                      <a:pt x="1175" y="0"/>
                      <a:pt x="767" y="0"/>
                    </a:cubicBezTo>
                    <a:close/>
                  </a:path>
                </a:pathLst>
              </a:custGeom>
              <a:solidFill>
                <a:srgbClr val="F5AE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98"/>
              <p:cNvSpPr/>
              <p:nvPr/>
            </p:nvSpPr>
            <p:spPr>
              <a:xfrm>
                <a:off x="2102525" y="844900"/>
                <a:ext cx="35125" cy="19900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796" extrusionOk="0">
                    <a:moveTo>
                      <a:pt x="112" y="0"/>
                    </a:moveTo>
                    <a:cubicBezTo>
                      <a:pt x="110" y="0"/>
                      <a:pt x="123" y="10"/>
                      <a:pt x="154" y="32"/>
                    </a:cubicBezTo>
                    <a:cubicBezTo>
                      <a:pt x="154" y="32"/>
                      <a:pt x="1" y="466"/>
                      <a:pt x="537" y="721"/>
                    </a:cubicBezTo>
                    <a:cubicBezTo>
                      <a:pt x="648" y="774"/>
                      <a:pt x="751" y="795"/>
                      <a:pt x="844" y="795"/>
                    </a:cubicBezTo>
                    <a:cubicBezTo>
                      <a:pt x="1197" y="795"/>
                      <a:pt x="1405" y="491"/>
                      <a:pt x="1405" y="491"/>
                    </a:cubicBezTo>
                    <a:cubicBezTo>
                      <a:pt x="934" y="491"/>
                      <a:pt x="130" y="0"/>
                      <a:pt x="112" y="0"/>
                    </a:cubicBezTo>
                    <a:close/>
                  </a:path>
                </a:pathLst>
              </a:custGeom>
              <a:solidFill>
                <a:srgbClr val="F3F0E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98"/>
              <p:cNvSpPr/>
              <p:nvPr/>
            </p:nvSpPr>
            <p:spPr>
              <a:xfrm>
                <a:off x="2066150" y="898000"/>
                <a:ext cx="6192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1355" extrusionOk="0">
                    <a:moveTo>
                      <a:pt x="1" y="1"/>
                    </a:moveTo>
                    <a:cubicBezTo>
                      <a:pt x="1" y="1"/>
                      <a:pt x="518" y="1355"/>
                      <a:pt x="2326" y="1355"/>
                    </a:cubicBezTo>
                    <a:cubicBezTo>
                      <a:pt x="2359" y="1355"/>
                      <a:pt x="2392" y="1354"/>
                      <a:pt x="2426" y="1353"/>
                    </a:cubicBezTo>
                    <a:lnTo>
                      <a:pt x="2477" y="894"/>
                    </a:lnTo>
                    <a:cubicBezTo>
                      <a:pt x="2477" y="894"/>
                      <a:pt x="1201" y="894"/>
                      <a:pt x="1" y="1"/>
                    </a:cubicBezTo>
                    <a:close/>
                  </a:path>
                </a:pathLst>
              </a:custGeom>
              <a:solidFill>
                <a:srgbClr val="F29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98"/>
              <p:cNvSpPr/>
              <p:nvPr/>
            </p:nvSpPr>
            <p:spPr>
              <a:xfrm>
                <a:off x="1926425" y="636950"/>
                <a:ext cx="301075" cy="280775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11231" extrusionOk="0">
                    <a:moveTo>
                      <a:pt x="8059" y="0"/>
                    </a:moveTo>
                    <a:cubicBezTo>
                      <a:pt x="6092" y="0"/>
                      <a:pt x="3966" y="264"/>
                      <a:pt x="3395" y="438"/>
                    </a:cubicBezTo>
                    <a:cubicBezTo>
                      <a:pt x="2221" y="770"/>
                      <a:pt x="2068" y="2250"/>
                      <a:pt x="2068" y="2250"/>
                    </a:cubicBezTo>
                    <a:lnTo>
                      <a:pt x="1073" y="1306"/>
                    </a:lnTo>
                    <a:cubicBezTo>
                      <a:pt x="1073" y="1306"/>
                      <a:pt x="894" y="1382"/>
                      <a:pt x="460" y="1791"/>
                    </a:cubicBezTo>
                    <a:cubicBezTo>
                      <a:pt x="1" y="2199"/>
                      <a:pt x="2247" y="3194"/>
                      <a:pt x="2247" y="3194"/>
                    </a:cubicBezTo>
                    <a:cubicBezTo>
                      <a:pt x="1711" y="3348"/>
                      <a:pt x="1277" y="3807"/>
                      <a:pt x="1175" y="4368"/>
                    </a:cubicBezTo>
                    <a:cubicBezTo>
                      <a:pt x="945" y="5670"/>
                      <a:pt x="1864" y="7482"/>
                      <a:pt x="2247" y="8324"/>
                    </a:cubicBezTo>
                    <a:cubicBezTo>
                      <a:pt x="2783" y="9473"/>
                      <a:pt x="3089" y="11132"/>
                      <a:pt x="3089" y="11132"/>
                    </a:cubicBezTo>
                    <a:cubicBezTo>
                      <a:pt x="3130" y="11201"/>
                      <a:pt x="3167" y="11231"/>
                      <a:pt x="3201" y="11231"/>
                    </a:cubicBezTo>
                    <a:cubicBezTo>
                      <a:pt x="3414" y="11231"/>
                      <a:pt x="3472" y="10009"/>
                      <a:pt x="3472" y="10009"/>
                    </a:cubicBezTo>
                    <a:cubicBezTo>
                      <a:pt x="3472" y="10009"/>
                      <a:pt x="3701" y="8426"/>
                      <a:pt x="3472" y="7814"/>
                    </a:cubicBezTo>
                    <a:cubicBezTo>
                      <a:pt x="3472" y="7814"/>
                      <a:pt x="3399" y="7839"/>
                      <a:pt x="3290" y="7839"/>
                    </a:cubicBezTo>
                    <a:cubicBezTo>
                      <a:pt x="3004" y="7839"/>
                      <a:pt x="2464" y="7666"/>
                      <a:pt x="2298" y="6410"/>
                    </a:cubicBezTo>
                    <a:cubicBezTo>
                      <a:pt x="2223" y="5920"/>
                      <a:pt x="2625" y="5577"/>
                      <a:pt x="3043" y="5577"/>
                    </a:cubicBezTo>
                    <a:cubicBezTo>
                      <a:pt x="3344" y="5577"/>
                      <a:pt x="3654" y="5754"/>
                      <a:pt x="3803" y="6181"/>
                    </a:cubicBezTo>
                    <a:lnTo>
                      <a:pt x="4620" y="6232"/>
                    </a:lnTo>
                    <a:cubicBezTo>
                      <a:pt x="4620" y="6232"/>
                      <a:pt x="4663" y="3520"/>
                      <a:pt x="6060" y="3520"/>
                    </a:cubicBezTo>
                    <a:cubicBezTo>
                      <a:pt x="6196" y="3520"/>
                      <a:pt x="6345" y="3546"/>
                      <a:pt x="6509" y="3603"/>
                    </a:cubicBezTo>
                    <a:cubicBezTo>
                      <a:pt x="7292" y="3889"/>
                      <a:pt x="7968" y="4016"/>
                      <a:pt x="8551" y="4016"/>
                    </a:cubicBezTo>
                    <a:cubicBezTo>
                      <a:pt x="10362" y="4016"/>
                      <a:pt x="11278" y="2792"/>
                      <a:pt x="11741" y="1306"/>
                    </a:cubicBezTo>
                    <a:cubicBezTo>
                      <a:pt x="12043" y="296"/>
                      <a:pt x="10139" y="0"/>
                      <a:pt x="80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105"/>
          <p:cNvSpPr/>
          <p:nvPr/>
        </p:nvSpPr>
        <p:spPr>
          <a:xfrm rot="10800000" flipH="1">
            <a:off x="-125" y="2732025"/>
            <a:ext cx="9144000" cy="2411400"/>
          </a:xfrm>
          <a:prstGeom prst="rect">
            <a:avLst/>
          </a:prstGeom>
          <a:gradFill>
            <a:gsLst>
              <a:gs pos="0">
                <a:srgbClr val="752961">
                  <a:alpha val="50980"/>
                </a:srgbClr>
              </a:gs>
              <a:gs pos="100000">
                <a:srgbClr val="E6216C">
                  <a:alpha val="4705"/>
                </a:srgbClr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70" y="0"/>
            <a:ext cx="8634046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1" name="Google Shape;401;p60"/>
          <p:cNvGrpSpPr/>
          <p:nvPr/>
        </p:nvGrpSpPr>
        <p:grpSpPr>
          <a:xfrm>
            <a:off x="3381095" y="1208378"/>
            <a:ext cx="2346221" cy="2249022"/>
            <a:chOff x="3413570" y="1136778"/>
            <a:chExt cx="2346221" cy="2249022"/>
          </a:xfrm>
        </p:grpSpPr>
        <p:grpSp>
          <p:nvGrpSpPr>
            <p:cNvPr id="402" name="Google Shape;402;p60"/>
            <p:cNvGrpSpPr/>
            <p:nvPr/>
          </p:nvGrpSpPr>
          <p:grpSpPr>
            <a:xfrm>
              <a:off x="3413570" y="1136778"/>
              <a:ext cx="2346221" cy="2243338"/>
              <a:chOff x="3632471" y="1574244"/>
              <a:chExt cx="959168" cy="917108"/>
            </a:xfrm>
          </p:grpSpPr>
          <p:sp>
            <p:nvSpPr>
              <p:cNvPr id="403" name="Google Shape;403;p60"/>
              <p:cNvSpPr/>
              <p:nvPr/>
            </p:nvSpPr>
            <p:spPr>
              <a:xfrm>
                <a:off x="3691878" y="1667828"/>
                <a:ext cx="795679" cy="736239"/>
              </a:xfrm>
              <a:custGeom>
                <a:avLst/>
                <a:gdLst/>
                <a:ahLst/>
                <a:cxnLst/>
                <a:rect l="l" t="t" r="r" b="b"/>
                <a:pathLst>
                  <a:path w="179308" h="165913" extrusionOk="0">
                    <a:moveTo>
                      <a:pt x="76909" y="1"/>
                    </a:moveTo>
                    <a:cubicBezTo>
                      <a:pt x="30472" y="8538"/>
                      <a:pt x="0" y="54113"/>
                      <a:pt x="10422" y="100621"/>
                    </a:cubicBezTo>
                    <a:cubicBezTo>
                      <a:pt x="19047" y="139085"/>
                      <a:pt x="53567" y="165912"/>
                      <a:pt x="92030" y="165912"/>
                    </a:cubicBezTo>
                    <a:cubicBezTo>
                      <a:pt x="95938" y="165912"/>
                      <a:pt x="99899" y="165630"/>
                      <a:pt x="103860" y="165067"/>
                    </a:cubicBezTo>
                    <a:cubicBezTo>
                      <a:pt x="148467" y="158642"/>
                      <a:pt x="179308" y="118330"/>
                      <a:pt x="175312" y="74709"/>
                    </a:cubicBezTo>
                    <a:cubicBezTo>
                      <a:pt x="174977" y="71048"/>
                      <a:pt x="171879" y="68372"/>
                      <a:pt x="168341" y="68372"/>
                    </a:cubicBezTo>
                    <a:cubicBezTo>
                      <a:pt x="167918" y="68372"/>
                      <a:pt x="167496" y="68407"/>
                      <a:pt x="167056" y="68478"/>
                    </a:cubicBezTo>
                    <a:cubicBezTo>
                      <a:pt x="163517" y="69129"/>
                      <a:pt x="161000" y="72368"/>
                      <a:pt x="161335" y="75941"/>
                    </a:cubicBezTo>
                    <a:cubicBezTo>
                      <a:pt x="164715" y="112609"/>
                      <a:pt x="138538" y="146443"/>
                      <a:pt x="100850" y="151301"/>
                    </a:cubicBezTo>
                    <a:cubicBezTo>
                      <a:pt x="97892" y="151689"/>
                      <a:pt x="94935" y="151882"/>
                      <a:pt x="92013" y="151882"/>
                    </a:cubicBezTo>
                    <a:cubicBezTo>
                      <a:pt x="60362" y="151882"/>
                      <a:pt x="31880" y="130001"/>
                      <a:pt x="24346" y="98544"/>
                    </a:cubicBezTo>
                    <a:cubicBezTo>
                      <a:pt x="14998" y="59500"/>
                      <a:pt x="40470" y="20966"/>
                      <a:pt x="79444" y="13819"/>
                    </a:cubicBezTo>
                    <a:lnTo>
                      <a:pt x="76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</a:srgbClr>
                  </a:gs>
                  <a:gs pos="100000">
                    <a:srgbClr val="F7A912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60"/>
              <p:cNvSpPr/>
              <p:nvPr/>
            </p:nvSpPr>
            <p:spPr>
              <a:xfrm rot="-9900997">
                <a:off x="3714135" y="1664603"/>
                <a:ext cx="795841" cy="736389"/>
              </a:xfrm>
              <a:custGeom>
                <a:avLst/>
                <a:gdLst/>
                <a:ahLst/>
                <a:cxnLst/>
                <a:rect l="l" t="t" r="r" b="b"/>
                <a:pathLst>
                  <a:path w="179308" h="165913" extrusionOk="0">
                    <a:moveTo>
                      <a:pt x="76909" y="1"/>
                    </a:moveTo>
                    <a:cubicBezTo>
                      <a:pt x="30472" y="8538"/>
                      <a:pt x="0" y="54113"/>
                      <a:pt x="10422" y="100621"/>
                    </a:cubicBezTo>
                    <a:cubicBezTo>
                      <a:pt x="19047" y="139085"/>
                      <a:pt x="53567" y="165912"/>
                      <a:pt x="92030" y="165912"/>
                    </a:cubicBezTo>
                    <a:cubicBezTo>
                      <a:pt x="95938" y="165912"/>
                      <a:pt x="99899" y="165630"/>
                      <a:pt x="103860" y="165067"/>
                    </a:cubicBezTo>
                    <a:cubicBezTo>
                      <a:pt x="148467" y="158642"/>
                      <a:pt x="179308" y="118330"/>
                      <a:pt x="175312" y="74709"/>
                    </a:cubicBezTo>
                    <a:cubicBezTo>
                      <a:pt x="174977" y="71048"/>
                      <a:pt x="171879" y="68372"/>
                      <a:pt x="168341" y="68372"/>
                    </a:cubicBezTo>
                    <a:cubicBezTo>
                      <a:pt x="167918" y="68372"/>
                      <a:pt x="167496" y="68407"/>
                      <a:pt x="167056" y="68478"/>
                    </a:cubicBezTo>
                    <a:cubicBezTo>
                      <a:pt x="163517" y="69129"/>
                      <a:pt x="161000" y="72368"/>
                      <a:pt x="161335" y="75941"/>
                    </a:cubicBezTo>
                    <a:cubicBezTo>
                      <a:pt x="164715" y="112609"/>
                      <a:pt x="138538" y="146443"/>
                      <a:pt x="100850" y="151301"/>
                    </a:cubicBezTo>
                    <a:cubicBezTo>
                      <a:pt x="97892" y="151689"/>
                      <a:pt x="94935" y="151882"/>
                      <a:pt x="92013" y="151882"/>
                    </a:cubicBezTo>
                    <a:cubicBezTo>
                      <a:pt x="60362" y="151882"/>
                      <a:pt x="31880" y="130001"/>
                      <a:pt x="24346" y="98544"/>
                    </a:cubicBezTo>
                    <a:cubicBezTo>
                      <a:pt x="14998" y="59500"/>
                      <a:pt x="40470" y="20966"/>
                      <a:pt x="79444" y="13819"/>
                    </a:cubicBezTo>
                    <a:lnTo>
                      <a:pt x="76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</a:srgbClr>
                  </a:gs>
                  <a:gs pos="100000">
                    <a:srgbClr val="FFC452">
                      <a:alpha val="8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5" name="Google Shape;405;p60"/>
            <p:cNvGrpSpPr/>
            <p:nvPr/>
          </p:nvGrpSpPr>
          <p:grpSpPr>
            <a:xfrm rot="8100000">
              <a:off x="3741426" y="1504372"/>
              <a:ext cx="1608501" cy="1537967"/>
              <a:chOff x="3632471" y="1574244"/>
              <a:chExt cx="959168" cy="917108"/>
            </a:xfrm>
          </p:grpSpPr>
          <p:sp>
            <p:nvSpPr>
              <p:cNvPr id="406" name="Google Shape;406;p60"/>
              <p:cNvSpPr/>
              <p:nvPr/>
            </p:nvSpPr>
            <p:spPr>
              <a:xfrm>
                <a:off x="3691878" y="1667828"/>
                <a:ext cx="795679" cy="736239"/>
              </a:xfrm>
              <a:custGeom>
                <a:avLst/>
                <a:gdLst/>
                <a:ahLst/>
                <a:cxnLst/>
                <a:rect l="l" t="t" r="r" b="b"/>
                <a:pathLst>
                  <a:path w="179308" h="165913" extrusionOk="0">
                    <a:moveTo>
                      <a:pt x="76909" y="1"/>
                    </a:moveTo>
                    <a:cubicBezTo>
                      <a:pt x="30472" y="8538"/>
                      <a:pt x="0" y="54113"/>
                      <a:pt x="10422" y="100621"/>
                    </a:cubicBezTo>
                    <a:cubicBezTo>
                      <a:pt x="19047" y="139085"/>
                      <a:pt x="53567" y="165912"/>
                      <a:pt x="92030" y="165912"/>
                    </a:cubicBezTo>
                    <a:cubicBezTo>
                      <a:pt x="95938" y="165912"/>
                      <a:pt x="99899" y="165630"/>
                      <a:pt x="103860" y="165067"/>
                    </a:cubicBezTo>
                    <a:cubicBezTo>
                      <a:pt x="148467" y="158642"/>
                      <a:pt x="179308" y="118330"/>
                      <a:pt x="175312" y="74709"/>
                    </a:cubicBezTo>
                    <a:cubicBezTo>
                      <a:pt x="174977" y="71048"/>
                      <a:pt x="171879" y="68372"/>
                      <a:pt x="168341" y="68372"/>
                    </a:cubicBezTo>
                    <a:cubicBezTo>
                      <a:pt x="167918" y="68372"/>
                      <a:pt x="167496" y="68407"/>
                      <a:pt x="167056" y="68478"/>
                    </a:cubicBezTo>
                    <a:cubicBezTo>
                      <a:pt x="163517" y="69129"/>
                      <a:pt x="161000" y="72368"/>
                      <a:pt x="161335" y="75941"/>
                    </a:cubicBezTo>
                    <a:cubicBezTo>
                      <a:pt x="164715" y="112609"/>
                      <a:pt x="138538" y="146443"/>
                      <a:pt x="100850" y="151301"/>
                    </a:cubicBezTo>
                    <a:cubicBezTo>
                      <a:pt x="97892" y="151689"/>
                      <a:pt x="94935" y="151882"/>
                      <a:pt x="92013" y="151882"/>
                    </a:cubicBezTo>
                    <a:cubicBezTo>
                      <a:pt x="60362" y="151882"/>
                      <a:pt x="31880" y="130001"/>
                      <a:pt x="24346" y="98544"/>
                    </a:cubicBezTo>
                    <a:cubicBezTo>
                      <a:pt x="14998" y="59500"/>
                      <a:pt x="40470" y="20966"/>
                      <a:pt x="79444" y="13819"/>
                    </a:cubicBezTo>
                    <a:lnTo>
                      <a:pt x="76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</a:srgbClr>
                  </a:gs>
                  <a:gs pos="100000">
                    <a:srgbClr val="F7A912">
                      <a:alpha val="86666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60"/>
              <p:cNvSpPr/>
              <p:nvPr/>
            </p:nvSpPr>
            <p:spPr>
              <a:xfrm rot="-9900997">
                <a:off x="3714135" y="1664603"/>
                <a:ext cx="795841" cy="736389"/>
              </a:xfrm>
              <a:custGeom>
                <a:avLst/>
                <a:gdLst/>
                <a:ahLst/>
                <a:cxnLst/>
                <a:rect l="l" t="t" r="r" b="b"/>
                <a:pathLst>
                  <a:path w="179308" h="165913" extrusionOk="0">
                    <a:moveTo>
                      <a:pt x="76909" y="1"/>
                    </a:moveTo>
                    <a:cubicBezTo>
                      <a:pt x="30472" y="8538"/>
                      <a:pt x="0" y="54113"/>
                      <a:pt x="10422" y="100621"/>
                    </a:cubicBezTo>
                    <a:cubicBezTo>
                      <a:pt x="19047" y="139085"/>
                      <a:pt x="53567" y="165912"/>
                      <a:pt x="92030" y="165912"/>
                    </a:cubicBezTo>
                    <a:cubicBezTo>
                      <a:pt x="95938" y="165912"/>
                      <a:pt x="99899" y="165630"/>
                      <a:pt x="103860" y="165067"/>
                    </a:cubicBezTo>
                    <a:cubicBezTo>
                      <a:pt x="148467" y="158642"/>
                      <a:pt x="179308" y="118330"/>
                      <a:pt x="175312" y="74709"/>
                    </a:cubicBezTo>
                    <a:cubicBezTo>
                      <a:pt x="174977" y="71048"/>
                      <a:pt x="171879" y="68372"/>
                      <a:pt x="168341" y="68372"/>
                    </a:cubicBezTo>
                    <a:cubicBezTo>
                      <a:pt x="167918" y="68372"/>
                      <a:pt x="167496" y="68407"/>
                      <a:pt x="167056" y="68478"/>
                    </a:cubicBezTo>
                    <a:cubicBezTo>
                      <a:pt x="163517" y="69129"/>
                      <a:pt x="161000" y="72368"/>
                      <a:pt x="161335" y="75941"/>
                    </a:cubicBezTo>
                    <a:cubicBezTo>
                      <a:pt x="164715" y="112609"/>
                      <a:pt x="138538" y="146443"/>
                      <a:pt x="100850" y="151301"/>
                    </a:cubicBezTo>
                    <a:cubicBezTo>
                      <a:pt x="97892" y="151689"/>
                      <a:pt x="94935" y="151882"/>
                      <a:pt x="92013" y="151882"/>
                    </a:cubicBezTo>
                    <a:cubicBezTo>
                      <a:pt x="60362" y="151882"/>
                      <a:pt x="31880" y="130001"/>
                      <a:pt x="24346" y="98544"/>
                    </a:cubicBezTo>
                    <a:cubicBezTo>
                      <a:pt x="14998" y="59500"/>
                      <a:pt x="40470" y="20966"/>
                      <a:pt x="79444" y="13819"/>
                    </a:cubicBezTo>
                    <a:lnTo>
                      <a:pt x="76909" y="1"/>
                    </a:lnTo>
                    <a:close/>
                  </a:path>
                </a:pathLst>
              </a:custGeom>
              <a:gradFill>
                <a:gsLst>
                  <a:gs pos="0">
                    <a:srgbClr val="E6216C">
                      <a:alpha val="18823"/>
                    </a:srgbClr>
                  </a:gs>
                  <a:gs pos="100000">
                    <a:srgbClr val="FFC452">
                      <a:alpha val="86666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3"/>
          <p:cNvSpPr txBox="1">
            <a:spLocks noGrp="1"/>
          </p:cNvSpPr>
          <p:nvPr>
            <p:ph type="title"/>
          </p:nvPr>
        </p:nvSpPr>
        <p:spPr>
          <a:xfrm>
            <a:off x="726225" y="383448"/>
            <a:ext cx="7731900" cy="43468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 b="1" dirty="0" smtClean="0"/>
              <a:t>ТЕМА УРОКА:</a:t>
            </a:r>
            <a:br>
              <a:rPr lang="ru-RU" sz="6000" b="1" dirty="0" smtClean="0"/>
            </a:b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6000" b="1" dirty="0" smtClean="0"/>
              <a:t>АВТОРСКИЕ ПРАВА В ЦИФРОВОЙ ВЕК</a:t>
            </a:r>
            <a:endParaRPr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70"/>
          <p:cNvGrpSpPr/>
          <p:nvPr/>
        </p:nvGrpSpPr>
        <p:grpSpPr>
          <a:xfrm>
            <a:off x="3484541" y="738280"/>
            <a:ext cx="2436214" cy="1538470"/>
            <a:chOff x="3484541" y="738280"/>
            <a:chExt cx="2436214" cy="1538470"/>
          </a:xfrm>
        </p:grpSpPr>
        <p:sp>
          <p:nvSpPr>
            <p:cNvPr id="556" name="Google Shape;556;p70"/>
            <p:cNvSpPr/>
            <p:nvPr/>
          </p:nvSpPr>
          <p:spPr>
            <a:xfrm>
              <a:off x="3888315" y="830156"/>
              <a:ext cx="1367400" cy="1367400"/>
            </a:xfrm>
            <a:prstGeom prst="ellipse">
              <a:avLst/>
            </a:pr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0"/>
            <p:cNvSpPr/>
            <p:nvPr/>
          </p:nvSpPr>
          <p:spPr>
            <a:xfrm>
              <a:off x="4017465" y="959279"/>
              <a:ext cx="1109100" cy="1108500"/>
            </a:xfrm>
            <a:prstGeom prst="ellipse">
              <a:avLst/>
            </a:pr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0"/>
            <p:cNvSpPr/>
            <p:nvPr/>
          </p:nvSpPr>
          <p:spPr>
            <a:xfrm rot="-1854675">
              <a:off x="5187764" y="1631251"/>
              <a:ext cx="646336" cy="516130"/>
            </a:xfrm>
            <a:custGeom>
              <a:avLst/>
              <a:gdLst/>
              <a:ahLst/>
              <a:cxnLst/>
              <a:rect l="l" t="t" r="r" b="b"/>
              <a:pathLst>
                <a:path w="16850" h="13454" extrusionOk="0">
                  <a:moveTo>
                    <a:pt x="11097" y="1067"/>
                  </a:moveTo>
                  <a:lnTo>
                    <a:pt x="15753" y="6772"/>
                  </a:lnTo>
                  <a:lnTo>
                    <a:pt x="14906" y="7462"/>
                  </a:lnTo>
                  <a:lnTo>
                    <a:pt x="10235" y="1756"/>
                  </a:lnTo>
                  <a:lnTo>
                    <a:pt x="11097" y="1067"/>
                  </a:lnTo>
                  <a:close/>
                  <a:moveTo>
                    <a:pt x="11364" y="1"/>
                  </a:moveTo>
                  <a:lnTo>
                    <a:pt x="10972" y="314"/>
                  </a:lnTo>
                  <a:lnTo>
                    <a:pt x="10659" y="565"/>
                  </a:lnTo>
                  <a:lnTo>
                    <a:pt x="9875" y="1208"/>
                  </a:lnTo>
                  <a:lnTo>
                    <a:pt x="9185" y="1772"/>
                  </a:lnTo>
                  <a:lnTo>
                    <a:pt x="4718" y="5409"/>
                  </a:lnTo>
                  <a:cubicBezTo>
                    <a:pt x="4640" y="4484"/>
                    <a:pt x="3997" y="3700"/>
                    <a:pt x="3010" y="3402"/>
                  </a:cubicBezTo>
                  <a:cubicBezTo>
                    <a:pt x="2773" y="3338"/>
                    <a:pt x="2536" y="3307"/>
                    <a:pt x="2306" y="3307"/>
                  </a:cubicBezTo>
                  <a:cubicBezTo>
                    <a:pt x="1364" y="3307"/>
                    <a:pt x="537" y="3825"/>
                    <a:pt x="298" y="4656"/>
                  </a:cubicBezTo>
                  <a:cubicBezTo>
                    <a:pt x="0" y="5691"/>
                    <a:pt x="721" y="6788"/>
                    <a:pt x="1912" y="7133"/>
                  </a:cubicBezTo>
                  <a:cubicBezTo>
                    <a:pt x="2154" y="7204"/>
                    <a:pt x="2397" y="7238"/>
                    <a:pt x="2634" y="7238"/>
                  </a:cubicBezTo>
                  <a:cubicBezTo>
                    <a:pt x="3179" y="7238"/>
                    <a:pt x="3688" y="7058"/>
                    <a:pt x="4060" y="6741"/>
                  </a:cubicBezTo>
                  <a:cubicBezTo>
                    <a:pt x="4107" y="6725"/>
                    <a:pt x="4154" y="6725"/>
                    <a:pt x="4201" y="6694"/>
                  </a:cubicBezTo>
                  <a:lnTo>
                    <a:pt x="9561" y="2321"/>
                  </a:lnTo>
                  <a:lnTo>
                    <a:pt x="14217" y="8026"/>
                  </a:lnTo>
                  <a:lnTo>
                    <a:pt x="9797" y="11631"/>
                  </a:lnTo>
                  <a:cubicBezTo>
                    <a:pt x="9718" y="10707"/>
                    <a:pt x="9076" y="9907"/>
                    <a:pt x="8072" y="9625"/>
                  </a:cubicBezTo>
                  <a:cubicBezTo>
                    <a:pt x="7831" y="9555"/>
                    <a:pt x="7589" y="9522"/>
                    <a:pt x="7353" y="9522"/>
                  </a:cubicBezTo>
                  <a:cubicBezTo>
                    <a:pt x="6424" y="9522"/>
                    <a:pt x="5598" y="10038"/>
                    <a:pt x="5361" y="10863"/>
                  </a:cubicBezTo>
                  <a:cubicBezTo>
                    <a:pt x="5063" y="11898"/>
                    <a:pt x="5784" y="13011"/>
                    <a:pt x="6991" y="13356"/>
                  </a:cubicBezTo>
                  <a:cubicBezTo>
                    <a:pt x="7232" y="13422"/>
                    <a:pt x="7474" y="13454"/>
                    <a:pt x="7709" y="13454"/>
                  </a:cubicBezTo>
                  <a:cubicBezTo>
                    <a:pt x="8255" y="13454"/>
                    <a:pt x="8766" y="13281"/>
                    <a:pt x="9138" y="12964"/>
                  </a:cubicBezTo>
                  <a:cubicBezTo>
                    <a:pt x="9185" y="12948"/>
                    <a:pt x="9232" y="12948"/>
                    <a:pt x="9264" y="12917"/>
                  </a:cubicBezTo>
                  <a:lnTo>
                    <a:pt x="14671" y="8512"/>
                  </a:lnTo>
                  <a:lnTo>
                    <a:pt x="15377" y="7932"/>
                  </a:lnTo>
                  <a:lnTo>
                    <a:pt x="16160" y="7305"/>
                  </a:lnTo>
                  <a:lnTo>
                    <a:pt x="16458" y="7039"/>
                  </a:lnTo>
                  <a:lnTo>
                    <a:pt x="16850" y="6725"/>
                  </a:lnTo>
                  <a:lnTo>
                    <a:pt x="11364" y="1"/>
                  </a:ln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0"/>
            <p:cNvSpPr/>
            <p:nvPr/>
          </p:nvSpPr>
          <p:spPr>
            <a:xfrm rot="-9203512">
              <a:off x="3554493" y="788995"/>
              <a:ext cx="318146" cy="387485"/>
            </a:xfrm>
            <a:custGeom>
              <a:avLst/>
              <a:gdLst/>
              <a:ahLst/>
              <a:cxnLst/>
              <a:rect l="l" t="t" r="r" b="b"/>
              <a:pathLst>
                <a:path w="10189" h="12411" extrusionOk="0">
                  <a:moveTo>
                    <a:pt x="2288" y="9397"/>
                  </a:moveTo>
                  <a:cubicBezTo>
                    <a:pt x="2288" y="9397"/>
                    <a:pt x="2304" y="9429"/>
                    <a:pt x="2335" y="9491"/>
                  </a:cubicBezTo>
                  <a:cubicBezTo>
                    <a:pt x="2339" y="9497"/>
                    <a:pt x="2345" y="9503"/>
                    <a:pt x="2351" y="9509"/>
                  </a:cubicBezTo>
                  <a:lnTo>
                    <a:pt x="2351" y="9509"/>
                  </a:lnTo>
                  <a:cubicBezTo>
                    <a:pt x="2343" y="9491"/>
                    <a:pt x="2335" y="9476"/>
                    <a:pt x="2335" y="9460"/>
                  </a:cubicBezTo>
                  <a:cubicBezTo>
                    <a:pt x="2335" y="9397"/>
                    <a:pt x="2288" y="9397"/>
                    <a:pt x="2288" y="9397"/>
                  </a:cubicBezTo>
                  <a:close/>
                  <a:moveTo>
                    <a:pt x="2425" y="1"/>
                  </a:moveTo>
                  <a:cubicBezTo>
                    <a:pt x="1230" y="1"/>
                    <a:pt x="214" y="1048"/>
                    <a:pt x="94" y="2422"/>
                  </a:cubicBezTo>
                  <a:cubicBezTo>
                    <a:pt x="0" y="3394"/>
                    <a:pt x="392" y="4288"/>
                    <a:pt x="1019" y="4805"/>
                  </a:cubicBezTo>
                  <a:cubicBezTo>
                    <a:pt x="1395" y="5118"/>
                    <a:pt x="9028" y="11545"/>
                    <a:pt x="9028" y="11545"/>
                  </a:cubicBezTo>
                  <a:lnTo>
                    <a:pt x="8997" y="11545"/>
                  </a:lnTo>
                  <a:cubicBezTo>
                    <a:pt x="8997" y="11545"/>
                    <a:pt x="8469" y="11679"/>
                    <a:pt x="7859" y="11679"/>
                  </a:cubicBezTo>
                  <a:cubicBezTo>
                    <a:pt x="7719" y="11679"/>
                    <a:pt x="7574" y="11672"/>
                    <a:pt x="7430" y="11654"/>
                  </a:cubicBezTo>
                  <a:cubicBezTo>
                    <a:pt x="5376" y="11435"/>
                    <a:pt x="4467" y="10996"/>
                    <a:pt x="4044" y="10792"/>
                  </a:cubicBezTo>
                  <a:cubicBezTo>
                    <a:pt x="3856" y="10714"/>
                    <a:pt x="3401" y="10385"/>
                    <a:pt x="3260" y="10291"/>
                  </a:cubicBezTo>
                  <a:cubicBezTo>
                    <a:pt x="3104" y="10181"/>
                    <a:pt x="2978" y="10071"/>
                    <a:pt x="2884" y="9946"/>
                  </a:cubicBezTo>
                  <a:cubicBezTo>
                    <a:pt x="2774" y="9836"/>
                    <a:pt x="2618" y="9774"/>
                    <a:pt x="2555" y="9680"/>
                  </a:cubicBezTo>
                  <a:cubicBezTo>
                    <a:pt x="2500" y="9597"/>
                    <a:pt x="2397" y="9551"/>
                    <a:pt x="2351" y="9509"/>
                  </a:cubicBezTo>
                  <a:lnTo>
                    <a:pt x="2351" y="9509"/>
                  </a:lnTo>
                  <a:cubicBezTo>
                    <a:pt x="2359" y="9527"/>
                    <a:pt x="2367" y="9546"/>
                    <a:pt x="2367" y="9570"/>
                  </a:cubicBezTo>
                  <a:cubicBezTo>
                    <a:pt x="2367" y="9617"/>
                    <a:pt x="2383" y="9664"/>
                    <a:pt x="2383" y="9727"/>
                  </a:cubicBezTo>
                  <a:cubicBezTo>
                    <a:pt x="2398" y="9852"/>
                    <a:pt x="2445" y="10009"/>
                    <a:pt x="2492" y="10181"/>
                  </a:cubicBezTo>
                  <a:cubicBezTo>
                    <a:pt x="2555" y="10354"/>
                    <a:pt x="2649" y="10542"/>
                    <a:pt x="2774" y="10730"/>
                  </a:cubicBezTo>
                  <a:cubicBezTo>
                    <a:pt x="2900" y="10918"/>
                    <a:pt x="3072" y="11106"/>
                    <a:pt x="3260" y="11278"/>
                  </a:cubicBezTo>
                  <a:cubicBezTo>
                    <a:pt x="3464" y="11451"/>
                    <a:pt x="3683" y="11607"/>
                    <a:pt x="3934" y="11749"/>
                  </a:cubicBezTo>
                  <a:cubicBezTo>
                    <a:pt x="4420" y="12015"/>
                    <a:pt x="4984" y="12187"/>
                    <a:pt x="5549" y="12297"/>
                  </a:cubicBezTo>
                  <a:cubicBezTo>
                    <a:pt x="6021" y="12376"/>
                    <a:pt x="6494" y="12411"/>
                    <a:pt x="6939" y="12411"/>
                  </a:cubicBezTo>
                  <a:cubicBezTo>
                    <a:pt x="7025" y="12411"/>
                    <a:pt x="7111" y="12409"/>
                    <a:pt x="7195" y="12407"/>
                  </a:cubicBezTo>
                  <a:cubicBezTo>
                    <a:pt x="7727" y="12391"/>
                    <a:pt x="8433" y="12344"/>
                    <a:pt x="8840" y="12266"/>
                  </a:cubicBezTo>
                  <a:cubicBezTo>
                    <a:pt x="9326" y="12172"/>
                    <a:pt x="9922" y="12015"/>
                    <a:pt x="10047" y="11858"/>
                  </a:cubicBezTo>
                  <a:cubicBezTo>
                    <a:pt x="10188" y="11686"/>
                    <a:pt x="10157" y="11435"/>
                    <a:pt x="9969" y="11278"/>
                  </a:cubicBezTo>
                  <a:lnTo>
                    <a:pt x="2727" y="5212"/>
                  </a:lnTo>
                  <a:cubicBezTo>
                    <a:pt x="3699" y="5024"/>
                    <a:pt x="4530" y="4037"/>
                    <a:pt x="4624" y="2830"/>
                  </a:cubicBezTo>
                  <a:cubicBezTo>
                    <a:pt x="4765" y="1388"/>
                    <a:pt x="3856" y="118"/>
                    <a:pt x="2602" y="8"/>
                  </a:cubicBezTo>
                  <a:cubicBezTo>
                    <a:pt x="2543" y="3"/>
                    <a:pt x="2483" y="1"/>
                    <a:pt x="2425" y="1"/>
                  </a:cubicBezTo>
                  <a:close/>
                </a:path>
              </a:pathLst>
            </a:custGeom>
            <a:gradFill>
              <a:gsLst>
                <a:gs pos="0">
                  <a:srgbClr val="E6216C">
                    <a:alpha val="18823"/>
                  </a:srgbClr>
                </a:gs>
                <a:gs pos="100000">
                  <a:srgbClr val="F7A912">
                    <a:alpha val="86666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79"/>
          <p:cNvSpPr txBox="1">
            <a:spLocks noGrp="1"/>
          </p:cNvSpPr>
          <p:nvPr>
            <p:ph type="title"/>
          </p:nvPr>
        </p:nvSpPr>
        <p:spPr>
          <a:xfrm>
            <a:off x="708641" y="787894"/>
            <a:ext cx="7731900" cy="33269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4000" dirty="0"/>
              <a:t>Гражданский Кодекс РФ, часть 4 «Права на результаты интеллектуальной деятельности и средства индивидуализации»</a:t>
            </a:r>
            <a:endParaRPr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81"/>
          <p:cNvSpPr txBox="1">
            <a:spLocks noGrp="1"/>
          </p:cNvSpPr>
          <p:nvPr>
            <p:ph type="title"/>
          </p:nvPr>
        </p:nvSpPr>
        <p:spPr>
          <a:xfrm>
            <a:off x="726225" y="383448"/>
            <a:ext cx="773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РАБОТА В ГРУППАХ</a:t>
            </a:r>
            <a:endParaRPr dirty="0"/>
          </a:p>
        </p:txBody>
      </p:sp>
      <p:pic>
        <p:nvPicPr>
          <p:cNvPr id="1026" name="Picture 2" descr="https://ds04.infourok.ru/uploads/ex/0c4c/001987bb-c8c01201/1/hello_html_54e642a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754" y="1085301"/>
            <a:ext cx="6981091" cy="402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s://cf.ppt-online.org/files1/slide/t/TnlAjJMypatUdRxYGf6HhP38XBI0ENVgb5ueK71vw/slide-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7" y="123093"/>
            <a:ext cx="8106508" cy="502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cord Label Business Plan by Slidesgo">
  <a:themeElements>
    <a:clrScheme name="Simple Light">
      <a:dk1>
        <a:srgbClr val="000000"/>
      </a:dk1>
      <a:lt1>
        <a:srgbClr val="FFFFFF"/>
      </a:lt1>
      <a:dk2>
        <a:srgbClr val="E6216C"/>
      </a:dk2>
      <a:lt2>
        <a:srgbClr val="F7A912"/>
      </a:lt2>
      <a:accent1>
        <a:srgbClr val="0085C9"/>
      </a:accent1>
      <a:accent2>
        <a:srgbClr val="AE4893"/>
      </a:accent2>
      <a:accent3>
        <a:srgbClr val="F7A912"/>
      </a:accent3>
      <a:accent4>
        <a:srgbClr val="E6216C"/>
      </a:accent4>
      <a:accent5>
        <a:srgbClr val="FFFFFF"/>
      </a:accent5>
      <a:accent6>
        <a:srgbClr val="454C5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40</Words>
  <Application>Microsoft Office PowerPoint</Application>
  <PresentationFormat>Экран (16:9)</PresentationFormat>
  <Paragraphs>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Krona One</vt:lpstr>
      <vt:lpstr>Arial</vt:lpstr>
      <vt:lpstr>Questrial</vt:lpstr>
      <vt:lpstr>DM Sans</vt:lpstr>
      <vt:lpstr>Roboto Condensed Light</vt:lpstr>
      <vt:lpstr>Livvic</vt:lpstr>
      <vt:lpstr>Record Label Business Plan by Slidesgo</vt:lpstr>
      <vt:lpstr>АВТОРСКИЕ ПРАВА В ЦИФРОВОЙ ВЕК</vt:lpstr>
      <vt:lpstr>Презентация PowerPoint</vt:lpstr>
      <vt:lpstr>Презентация PowerPoint</vt:lpstr>
      <vt:lpstr>Презентация PowerPoint</vt:lpstr>
      <vt:lpstr>ТЕМА УРОКА:  АВТОРСКИЕ ПРАВА В ЦИФРОВОЙ ВЕК</vt:lpstr>
      <vt:lpstr>Презентация PowerPoint</vt:lpstr>
      <vt:lpstr>Гражданский Кодекс РФ, часть 4 «Права на результаты интеллектуальной деятельности и средства индивидуализации»</vt:lpstr>
      <vt:lpstr>РАБОТА В ГРУППАХ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АВТОРСКИЕ РПАВА В ЦИФРОВОЙ ВЕК</dc:title>
  <cp:lastModifiedBy>Larisa</cp:lastModifiedBy>
  <cp:revision>8</cp:revision>
  <dcterms:modified xsi:type="dcterms:W3CDTF">2022-04-22T06:01:49Z</dcterms:modified>
</cp:coreProperties>
</file>