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177A19-B1AC-4ADC-9D5A-6FFE10855B3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Использование </a:t>
            </a:r>
            <a:r>
              <a:rPr lang="ru-RU" sz="4800" dirty="0" err="1" smtClean="0"/>
              <a:t>здоровьесберегающих</a:t>
            </a:r>
            <a:r>
              <a:rPr lang="ru-RU" sz="4800" dirty="0" smtClean="0"/>
              <a:t> технологий в ДОУ и домашних условиях для детей средней группы.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/>
              <a:t>Учреждение: МБДОУ д</a:t>
            </a:r>
            <a:r>
              <a:rPr lang="en-US" sz="1600" dirty="0" smtClean="0"/>
              <a:t>/</a:t>
            </a:r>
            <a:r>
              <a:rPr lang="ru-RU" sz="1600" dirty="0" smtClean="0"/>
              <a:t>с №27 </a:t>
            </a:r>
            <a:r>
              <a:rPr lang="ru-RU" sz="1600" dirty="0" err="1" smtClean="0"/>
              <a:t>ст.Анастасиевской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Воспитатель: Мороз Ю.П.</a:t>
            </a:r>
          </a:p>
          <a:p>
            <a:pPr algn="r"/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425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2773672" cy="615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2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4" y="924804"/>
            <a:ext cx="8684740" cy="48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96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Проведение утренней гимнастики ежедневно длительностью 8-10 минут под музыкальное сопровождение.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61673" cy="45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4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Упражнения с массажными мячиками можно проводить и дома с детьми. </a:t>
            </a:r>
            <a:br>
              <a:rPr lang="ru-RU" dirty="0" smtClean="0"/>
            </a:br>
            <a:r>
              <a:rPr lang="ru-RU" dirty="0" smtClean="0"/>
              <a:t>В заключении хочется сказать, что существует множество других видов гимнастики, которые мы применяем в нашей работе, направленной на сохранение и укрепление здоровья наших воспитанников.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44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7280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формирование у детей и родителей привычки к здоровому образу жизни.</a:t>
            </a:r>
            <a:br>
              <a:rPr lang="ru-RU" dirty="0" smtClean="0"/>
            </a:br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1) Познакомить с разными формами оздоровления организма.</a:t>
            </a:r>
            <a:br>
              <a:rPr lang="ru-RU" dirty="0" smtClean="0"/>
            </a:br>
            <a:r>
              <a:rPr lang="ru-RU" dirty="0" smtClean="0"/>
              <a:t>2) Познакомить с доступными способами укрепления здоровья.</a:t>
            </a:r>
            <a:br>
              <a:rPr lang="ru-RU" dirty="0" smtClean="0"/>
            </a:br>
            <a:r>
              <a:rPr lang="ru-RU" dirty="0" smtClean="0"/>
              <a:t>3) Способствовать получению практических навыков по проведению оздоровительных мероприятий в домашних условиях.</a:t>
            </a:r>
            <a:br>
              <a:rPr lang="ru-RU" dirty="0" smtClean="0"/>
            </a:br>
            <a:r>
              <a:rPr lang="ru-RU" dirty="0" smtClean="0"/>
              <a:t>Оборудование: проектор, массажные мячики, музыкальное сопровождение.</a:t>
            </a:r>
            <a:br>
              <a:rPr lang="ru-RU" dirty="0" smtClean="0"/>
            </a:br>
            <a:r>
              <a:rPr lang="ru-RU" dirty="0" smtClean="0"/>
              <a:t>Участники: воспитатели, родители, дети, музыкальный руководитель.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0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624"/>
            <a:ext cx="8229600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Воспитатель:</a:t>
            </a:r>
            <a:br>
              <a:rPr lang="ru-RU" dirty="0" smtClean="0"/>
            </a:br>
            <a:r>
              <a:rPr lang="ru-RU" dirty="0" smtClean="0"/>
              <a:t>- Задачи детского сада – это охрана и укрепление физического и психического здоровья детей, их физическое развитие. Сегодня мы представим вашему вниманию разные формы работы, которые проводятся в нашей группе, для укрепления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Если мы хотим вырастить здоровое поколение детей, то мы должны «научить ребёнка быть здоровым». Здоровый ребёнок – счастье семьи. В рамках нашей группы мы реализовали комплекс оздоровительных мероприятий, в котором было выделено 4 приоритетных </a:t>
            </a:r>
            <a:r>
              <a:rPr lang="ru-RU" dirty="0" err="1" smtClean="0"/>
              <a:t>напрпавления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-Гигиеническое воспитание дошкольников (Формирование ЗОЖ)</a:t>
            </a:r>
            <a:br>
              <a:rPr lang="ru-RU" dirty="0" smtClean="0"/>
            </a:br>
            <a:r>
              <a:rPr lang="ru-RU" dirty="0" smtClean="0"/>
              <a:t>-Лечебно-профилактическое</a:t>
            </a:r>
            <a:br>
              <a:rPr lang="ru-RU" dirty="0" smtClean="0"/>
            </a:br>
            <a:r>
              <a:rPr lang="ru-RU" dirty="0" smtClean="0"/>
              <a:t>- Обеспечение психологической безопасности личности ребёнка</a:t>
            </a:r>
            <a:br>
              <a:rPr lang="ru-RU" dirty="0" smtClean="0"/>
            </a:br>
            <a:r>
              <a:rPr lang="ru-RU" dirty="0" smtClean="0"/>
              <a:t>- Физкультурно-оздоровительная </a:t>
            </a:r>
            <a:endParaRPr lang="ru-RU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2915816" y="19168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483768" y="206084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8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Гигиеническое воспитание.</a:t>
            </a:r>
            <a:br>
              <a:rPr lang="ru-RU" dirty="0" smtClean="0"/>
            </a:br>
            <a:r>
              <a:rPr lang="ru-RU" dirty="0" smtClean="0"/>
              <a:t>Мы приучаем детей мыть руки перед едой, умываться, если замарался, полоскать рот после еды, проводим различные беседы на тему здоровья. Для вас, родителей, мы предлагаем консультации «Личная гигиена детей».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865099" cy="43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0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Лечебно-профилактическое.</a:t>
            </a:r>
            <a:br>
              <a:rPr lang="ru-RU" dirty="0" smtClean="0"/>
            </a:br>
            <a:r>
              <a:rPr lang="ru-RU" dirty="0" smtClean="0"/>
              <a:t> Мы провели мастер-класс на родительском собрании на тему «Точечный массаж, самомассаж в домашних условиях».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7815570" cy="44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35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Обеспечение психологической безопасности личности </a:t>
            </a:r>
            <a:r>
              <a:rPr lang="ru-RU" dirty="0" smtClean="0"/>
              <a:t>ребёнка.</a:t>
            </a:r>
            <a:br>
              <a:rPr lang="ru-RU" dirty="0" smtClean="0"/>
            </a:br>
            <a:r>
              <a:rPr lang="ru-RU" dirty="0" smtClean="0"/>
              <a:t> Были проведены игровые упражнения на развитие эмоциональной сферы: игры-тренинги, на подавление отрицательных эмоций и снятие невротических состояний;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6304"/>
            <a:ext cx="7314480" cy="41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10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музыки в повседневной свободной и самостоятельной деятельности.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2773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0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Физкультурно-оздоровительная </a:t>
            </a:r>
            <a:r>
              <a:rPr lang="ru-RU" dirty="0" smtClean="0"/>
              <a:t>направленность,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-образовательного процесса в ДОУ, семье: это различные утренние гимнастики, дыхательные, пальчиковые, бодрящие, подвижные, </a:t>
            </a:r>
            <a:r>
              <a:rPr lang="ru-RU" dirty="0" err="1" smtClean="0"/>
              <a:t>физкульт</a:t>
            </a:r>
            <a:r>
              <a:rPr lang="ru-RU" dirty="0" smtClean="0"/>
              <a:t>-минутки и динамические паузы, зарядка после сна.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2110"/>
            <a:ext cx="6984776" cy="393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86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2162" cy="47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96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</TotalTime>
  <Words>111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Courier New</vt:lpstr>
      <vt:lpstr>Palatino Linotype</vt:lpstr>
      <vt:lpstr>Исполнительная</vt:lpstr>
      <vt:lpstr>Использование здоровьесберегающих технологий в ДОУ и домашних условиях для детей средней группы.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ДОУ и домашних условиях</dc:title>
  <dc:creator>User</dc:creator>
  <cp:lastModifiedBy>Стас</cp:lastModifiedBy>
  <cp:revision>14</cp:revision>
  <dcterms:created xsi:type="dcterms:W3CDTF">2022-03-07T12:22:12Z</dcterms:created>
  <dcterms:modified xsi:type="dcterms:W3CDTF">2022-08-16T16:53:42Z</dcterms:modified>
</cp:coreProperties>
</file>