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5"/>
  </p:handoutMasterIdLst>
  <p:sldIdLst>
    <p:sldId id="300" r:id="rId2"/>
    <p:sldId id="257" r:id="rId3"/>
    <p:sldId id="258" r:id="rId4"/>
    <p:sldId id="260" r:id="rId5"/>
    <p:sldId id="262" r:id="rId6"/>
    <p:sldId id="264" r:id="rId7"/>
    <p:sldId id="265" r:id="rId8"/>
    <p:sldId id="305" r:id="rId9"/>
    <p:sldId id="289" r:id="rId10"/>
    <p:sldId id="290" r:id="rId11"/>
    <p:sldId id="291" r:id="rId12"/>
    <p:sldId id="297" r:id="rId13"/>
    <p:sldId id="298" r:id="rId14"/>
    <p:sldId id="301" r:id="rId15"/>
    <p:sldId id="306" r:id="rId16"/>
    <p:sldId id="266" r:id="rId17"/>
    <p:sldId id="307" r:id="rId18"/>
    <p:sldId id="308" r:id="rId19"/>
    <p:sldId id="303" r:id="rId20"/>
    <p:sldId id="268" r:id="rId21"/>
    <p:sldId id="304" r:id="rId22"/>
    <p:sldId id="269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" d="100"/>
          <a:sy n="17" d="100"/>
        </p:scale>
        <p:origin x="-2916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3F26F-7783-4F95-9FA2-DF807BB77272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A0E0F-134F-4D0B-9473-D729821C7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Краткосрочный проект «Полезные продукты» в средней группе № 2 «Карамельки»</a:t>
            </a:r>
            <a:br>
              <a:rPr lang="ru-RU" dirty="0" smtClean="0"/>
            </a:br>
            <a:r>
              <a:rPr lang="ru-RU" dirty="0" smtClean="0"/>
              <a:t>Воспитатели: Мороз Ю.П., Червонная В.В.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Рассматривание иллюстраций, картинок, плакатов различных овощей, фруктов и ягод.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ММО2\Фото к проекту\IMG_20160203_081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843808" cy="6453336"/>
          </a:xfrm>
          <a:prstGeom prst="rect">
            <a:avLst/>
          </a:prstGeom>
          <a:noFill/>
        </p:spPr>
      </p:pic>
      <p:pic>
        <p:nvPicPr>
          <p:cNvPr id="4" name="Picture 4" descr="F:\ММО2\Фото к проекту\IMG_20160203_08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4664"/>
            <a:ext cx="3240360" cy="6453336"/>
          </a:xfrm>
          <a:prstGeom prst="rect">
            <a:avLst/>
          </a:prstGeom>
          <a:noFill/>
        </p:spPr>
      </p:pic>
      <p:pic>
        <p:nvPicPr>
          <p:cNvPr id="5" name="Picture 3" descr="F:\ММО2\Фото к проекту\IMG_20160203_081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3059832" cy="6453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Продуктивная деятельность: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Рисование: «Я здоровый!»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9500" y="0"/>
            <a:ext cx="2804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Рисование: «Полезные продукты!»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1153" y="0"/>
            <a:ext cx="3841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Рисование: «Вредные продукты!»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настольных игр </a:t>
            </a:r>
            <a:br>
              <a:rPr lang="ru-RU" dirty="0" smtClean="0"/>
            </a:br>
            <a:r>
              <a:rPr lang="ru-RU" dirty="0" smtClean="0"/>
              <a:t>1. «Вредно-полезно»</a:t>
            </a:r>
            <a:br>
              <a:rPr lang="ru-RU" dirty="0" smtClean="0"/>
            </a:br>
            <a:r>
              <a:rPr lang="ru-RU" dirty="0" smtClean="0"/>
              <a:t>2. «Витаминное лото»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3164043" cy="236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371474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игр «Продуктовая корзина» и «Готовим вместе»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3406248" cy="25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193" y="3458412"/>
            <a:ext cx="4544807" cy="339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36215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деятельность: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«Фрукты, овощи, ягоды»,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«Отгадай овощ, фрукт или ягоду по цвету, форме, величине»,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«Собираем урожай»,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«Что сажают в огороде»,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«Съедобное - несъедобное»,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«Чудесный мешочек».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«Овощной магазин»,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«На даче»,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«Больница»,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«Поварята».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«Овощи»,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«Садовник»,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«По ягоды».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Настольно - дидактические игры: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Пальчиковые гимнастики: «Заяц и кочан капусты», «Урожай», « Капуста», «Квасим капусту»,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– конструктор «Овощи, фрукты»,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Лото «Овощи, фрукты, ягоды»,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Наглядные пособия на печатной основе «Еда».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Моделирование ситуаций: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«Полезно – вредно»,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«Запрещается – разрешается».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Игра – путешествие по стране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Здоровейка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Досуг  «Полезные продукты – овощи и фрукты».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 «Найди и обведи», «Раскрась полезное».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985485" cy="29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4300" y="3701597"/>
            <a:ext cx="4219700" cy="315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картотеки «загадки о полезных продуктах»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9274" y="1459527"/>
            <a:ext cx="2786083" cy="372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885" y="3364680"/>
            <a:ext cx="4670115" cy="349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огорода на окошке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09812"/>
            <a:ext cx="6080336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489974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Познавательно-игровой.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28 февраля 2022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4-5 лет, воспитатели, родители.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работы: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Групповая, фронтальная.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-167267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Памятка для родителей «В каких продуктах «живут» витамины?»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Консультация «Правильное питание дошкольников»,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Папки-передвижки на темы: «Витамины для детей», «Полезные друзья: овощи, фрукты, ягоды», «Нужны ли детям витамины», «Еда, которая вредна», «Здоровое питание детей»,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Индивидуальные беседы «Правильное питание».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Создание выставки «Готовим вместе полезные блюда!» (Приурочить к началу Масленицы)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78579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Итоговое развлечение в группе (приурочено к началу Масленичной недели)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012" y="2515862"/>
            <a:ext cx="3247988" cy="43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347918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практико-ориентированного проекта оказался очень эффективным и актуальным. Он дал возможность детям экспериментировать, систематизировать полученные знания, развить творческие способности и коммуникативные навыки, которые позволят ребенку в дальнейшем адаптироваться к школьному обучению, что является одной из главных задач ФГОС ДО.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повысился уровень познавательного развития по данной теме, у них улучшился аппетит, ребята охотнее стали кушать супы, овощные и фруктовые салаты. Дети поняли, что овощи и фрукты – это важные продукты на нашем столе. Совместная деятельность детей, родителей и педагогов еще больше сплотила наш детско-взрослый коллектив.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в результате совместной работы над проектом у детей и их родителей сформировались основные понятия рационального питания, потребности в здоровом питании и здоровом образе жизни, умение выбирать полезные продукты, воспитывать чувство ответственности за свое здоровье. В результате проектной деятельности у детей повысился уровень знаний о витаминах, культура правильного питания. Большинство родителей  пришло к выводу, что работа над проектом по данной теме помогла им решить проблемы с организацией здорового питания.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9205" y="2060848"/>
            <a:ext cx="2385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58514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Здоровый образ жизни немыслим без рационального разнообразного питания. Питание, как известно, является одним из факторов, обеспечивающих нормальное развитие ребёнка и достаточно высокий уровень сопротивляемости его организма к заболеваниям. Пища помогает ребёнку расти, даёт ему необходимую энергию. Поэтому еда должна быть не только вкусной, но и полезной. А полезная еда - это, прежде всего свежие овощи,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фрукты и ягоды.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рацион ребенка уже не так богат свежими овощами и фруктами с приусадебных участков, как летом. Поэтому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ребенку обязательно следует употреблять натуральные витамины. Ведь здоровье – это то, что мы едим.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70892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не могут самостоятельно оценить полезность здоровой пищи. В наше время, время неконтролируемого потока рекламы, рекламы чипсов, сухариков,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чупа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чупсов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 д. у детей формируются искажённые взгляды на питание. А ведь без преувеличения можно сказать, что правильное питание – это залог хорошего самочувствия, работоспособности, активной деятельности, отличного настроения, важнейшее и непременное условие нашего здоровья и долголетия. Мы постоянно ищем всё новые и новые способы позаботиться о своём здоровье, и в этом поиске забываем о самых простых естественных вещах: необходимость обратить пристальное внимание детей и родителей на своё питание.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мы вместе с детьми, родителями в данном проекте попытались разобраться во всем, что касается правильного питания и особое внимание обратила на овощи, фрукты и ягоды.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58926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развитие познавательной активности детей, любознательности, способности применять полученные знания на практике.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Расширить представление ребят об овощах, фруктах и ягодах, их полезных свойствах;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совершенствовать познавательный интерес детей, способствовать тому, чтобы они стремились узнавать новую информацию о продуктах;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совершенствовать понятие «Здоровая еда» в семьях воспитанников на основе совместной деятельности с родителями.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D1B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умение различать,  называть и классифицировать овощи, фрукты и ягоды.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Способствовать поиску новой информации об овощах, фруктах, ягодах; их пользе для здоровья.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умение  описывать внешний вид овощей, фруктов, ягод;  делать простые выводы об их произрастании.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интерес детей  к произведениям русского фольклора (загадки, пословицы, поговорки, сказки).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Обогащать и развивать активный словарь детей.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Повышать заинтересованность родителей к различным видам деятельности с детьми: игровой, продуктивной, познавательно-исследовательской, двигательной, коммуникативной, музыкально-художественной, чтению художественной литературы.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6435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Ожидаемый результат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Понимание детьми значения витаминов для сохранения и укрепления здоровья,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понимание необходимости правильного питания,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познавательных и творческих способностей детей,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речевой активности, активизация словаря по теме «Витамины».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44824"/>
            <a:ext cx="9144000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проекта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Теоретическое обеспечение: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Литература по проектированию: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i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Игра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конструктор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Развивающее лото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Овощи и фрукты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ООО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Хатбер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пресс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2014 г.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Мигрясова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В.И., Васильева С.А.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Языкознайка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Практические занятия по развитию речи дошкольников. 13 выпуск.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Нищеева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Н.В.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Картотека подвижных игр, упражнений, физкультминуток, пальчиковой гимнастики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Изд. 2-е, дополненное.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СПБ.: ООО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ИЗДАТЕЛЬСТВО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ПРЕСС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2010.-80 с. (кабинет логопеда).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Савельева Е.А.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Пальчиковые и жестовые игры в стихах для дошкольников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СПБ.: ООО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ИЗДАТЕЛЬСТВО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ДЕТСТВО-ПРЕСС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2010.-64 с. (кабинет логопеда).</a:t>
            </a: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Методическое обеспечение: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тематических папок (наглядные пособия, картотека дидактических и подвижных  игр).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688052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Осуществление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Систематизирование информации.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Распределение по группам.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Планирование совместной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Распределение обязанностей.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Определение цели.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Изучение литературы.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7. Подбор дидактических и подвижных игр по теме проекта.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этап.</a:t>
            </a:r>
            <a:r>
              <a:rPr kumimoji="0" lang="ru-RU" sz="2400" b="0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Виды работ.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Оформление игры «Продуктовая корзина»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Оформление папок «Сказки про овощи и фрукты», «загадки об овощах, фруктах, полезных продуктах», «Сказка о витаминах»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Насыпная аппликация «Полезные продукты – не только овощи и фрукты».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7"/>
            <a:ext cx="382013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44945"/>
            <a:ext cx="4429124" cy="331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Беседа «Польза овощей, ягод и фруктов», «Витамины».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Заучивание загадок и стихов об овощах, фруктах и ягодах.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Чтение художественной литературы: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стихотворений И. Финка «Овощи и фрукты», Я. Акима  «Яблонька», Е. Трутневой «Урожай, урожай!»,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белорусской  народной сказки «Пых»,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русских народных сказок «Репка», «Мужик и медведь»,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рассказ Л.Толстого «Старик сажал яблони...».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чтение сказки В.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Сутеева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«Яблоко»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Разучивание песен «Урожай собирай», «Антошка».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840</TotalTime>
  <Words>1300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Краткосрочный проект «Полезные продукты» в средней группе № 2 «Карамельки» Воспитатели: Мороз Ю.П., Червонная В.В.</vt:lpstr>
      <vt:lpstr>Слайд 2</vt:lpstr>
      <vt:lpstr>Слайд 3</vt:lpstr>
      <vt:lpstr>Слайд 4</vt:lpstr>
      <vt:lpstr>Слайд 5</vt:lpstr>
      <vt:lpstr>Слайд 6</vt:lpstr>
      <vt:lpstr>Слайд 7</vt:lpstr>
      <vt:lpstr>Насыпная аппликация «Полезные продукты – не только овощи и фрукты».</vt:lpstr>
      <vt:lpstr>Слайд 9</vt:lpstr>
      <vt:lpstr>Слайд 10</vt:lpstr>
      <vt:lpstr>Слайд 11</vt:lpstr>
      <vt:lpstr>Слайд 12</vt:lpstr>
      <vt:lpstr>Слайд 13</vt:lpstr>
      <vt:lpstr>Создание настольных игр  1. «Вредно-полезно» 2. «Витаминное лото»</vt:lpstr>
      <vt:lpstr>Создание игр «Продуктовая корзина» и «Готовим вместе»</vt:lpstr>
      <vt:lpstr>Слайд 16</vt:lpstr>
      <vt:lpstr>Дидактические игры «Найди и обведи», «Раскрась полезное».</vt:lpstr>
      <vt:lpstr>Создание картотеки «загадки о полезных продуктах»</vt:lpstr>
      <vt:lpstr>Оформление огорода на окошке</vt:lpstr>
      <vt:lpstr>Слайд 20</vt:lpstr>
      <vt:lpstr>Итоговое развлечение в группе (приурочено к началу Масленичной недели)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Д</dc:creator>
  <cp:lastModifiedBy>Админ</cp:lastModifiedBy>
  <cp:revision>68</cp:revision>
  <dcterms:created xsi:type="dcterms:W3CDTF">2016-02-08T13:51:56Z</dcterms:created>
  <dcterms:modified xsi:type="dcterms:W3CDTF">2022-04-15T09:50:32Z</dcterms:modified>
</cp:coreProperties>
</file>