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6" r:id="rId11"/>
    <p:sldId id="273" r:id="rId12"/>
    <p:sldId id="257" r:id="rId13"/>
    <p:sldId id="258" r:id="rId14"/>
    <p:sldId id="259" r:id="rId15"/>
    <p:sldId id="260" r:id="rId16"/>
    <p:sldId id="270" r:id="rId17"/>
    <p:sldId id="271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>
        <p:scale>
          <a:sx n="32" d="100"/>
          <a:sy n="32" d="100"/>
        </p:scale>
        <p:origin x="-243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BCC0-9EF4-4A65-B494-B74D1373D759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4BD58-9710-4848-AD18-F24B6D8CB3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D2BB-1BA6-4890-82F1-801AD4604EC8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9E753-323B-4F91-9174-E45A7B18C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E753-323B-4F91-9174-E45A7B18C5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77E12D-EB38-4A94-85F8-D199BAE62739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6FD3DF-DAC1-4B19-BD61-39B4A9B9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1468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детский сад № 27 станицы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Анастасиевской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Славянский район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Проект 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Весна-красна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в 1 младшей группе «Ладушки»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воспитатель Червонная В.В.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2023-2024 учебный год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ru-RU" dirty="0" smtClean="0"/>
              <a:t>Весна пришла!</a:t>
            </a:r>
            <a:br>
              <a:rPr lang="ru-RU" dirty="0" smtClean="0"/>
            </a:br>
            <a:r>
              <a:rPr lang="ru-RU" dirty="0" smtClean="0"/>
              <a:t>Огород на окошке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33207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37512" b="16151"/>
          <a:stretch>
            <a:fillRect/>
          </a:stretch>
        </p:blipFill>
        <p:spPr bwMode="auto">
          <a:xfrm>
            <a:off x="4714876" y="4286256"/>
            <a:ext cx="4214842" cy="229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6707086" cy="50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Рассматривание иллюстраций на весеннюю тематику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2643206" cy="351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4068377" cy="306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Рисование пальчиками «Веточка мимозы»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39849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15385"/>
          <a:stretch>
            <a:fillRect/>
          </a:stretch>
        </p:blipFill>
        <p:spPr bwMode="auto">
          <a:xfrm>
            <a:off x="5286380" y="2285992"/>
            <a:ext cx="32419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Лепка  «Подснежники на весенней полянке». Коллективная работа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2997892" cy="225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69342"/>
            <a:ext cx="4500562" cy="338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Рисование отпечатком ладошки «Тюльпаны»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349624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12153" b="7638"/>
          <a:stretch>
            <a:fillRect/>
          </a:stretch>
        </p:blipFill>
        <p:spPr bwMode="auto">
          <a:xfrm>
            <a:off x="5187468" y="2643182"/>
            <a:ext cx="395653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композиции «Корзина с подснежниками»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821829" cy="287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238" y="1714488"/>
            <a:ext cx="387276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Весенние прогулки. Наблюдения в природе.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951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37951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Украшаем!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67927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Весенний лес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5105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337" y="3358583"/>
            <a:ext cx="4647663" cy="349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4292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 проекта: познавательно – исследовательский.</a:t>
            </a:r>
            <a:br>
              <a:rPr lang="ru-RU" dirty="0" smtClean="0"/>
            </a:br>
            <a:r>
              <a:rPr lang="ru-RU" dirty="0" smtClean="0"/>
              <a:t> Участники: дети 1 младшей группы, воспитатель, родители.</a:t>
            </a:r>
            <a:br>
              <a:rPr lang="ru-RU" dirty="0" smtClean="0"/>
            </a:br>
            <a:r>
              <a:rPr lang="ru-RU" dirty="0" smtClean="0"/>
              <a:t> Продолжительность: краткосрочный (1-15 марта 2024 года) </a:t>
            </a:r>
            <a:br>
              <a:rPr lang="ru-RU" dirty="0" smtClean="0"/>
            </a:br>
            <a:r>
              <a:rPr lang="ru-RU" dirty="0" smtClean="0"/>
              <a:t> В ходе диагностической беседы мною были выявлены следующие проблемы: дети не называют характерные признаки весны, не умеют устанавливать простейшие связи и между сменой времени года и поведением животных, птиц, состоянием растительности, бедный словарный запас. Чтобы устранить эти проблемы, я решила разработать проект по теме «</a:t>
            </a:r>
            <a:r>
              <a:rPr lang="ru-RU" dirty="0" err="1" smtClean="0"/>
              <a:t>Весна-красна</a:t>
            </a:r>
            <a:r>
              <a:rPr lang="ru-RU" dirty="0" smtClean="0"/>
              <a:t>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  краткосрочного проекта «</a:t>
            </a:r>
            <a:r>
              <a:rPr lang="ru-RU" dirty="0" err="1" smtClean="0"/>
              <a:t>Весна-красна</a:t>
            </a:r>
            <a:r>
              <a:rPr lang="ru-RU" dirty="0" smtClean="0"/>
              <a:t>». Развлечение «На весенней полянке»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684398" cy="277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516" y="3461118"/>
            <a:ext cx="4511484" cy="33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формирование представлений о весенних природных явлениях через разные виды деятельности.</a:t>
            </a:r>
            <a:br>
              <a:rPr lang="ru-RU" dirty="0" smtClean="0"/>
            </a:br>
            <a:r>
              <a:rPr lang="ru-RU" dirty="0" smtClean="0"/>
              <a:t>Задачи: Расширять представления о характерных особенностях весенней природы. Формировать умение устанавливать простейшие связи между условиями наступающего весеннего времени года и поведением животных, состоянием растительности. Формировать исследовательский и познавательный интерес в ходе экспериментирования.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5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Ожидаемые результаты: сформировать знания о весне, как о времени года; развитие познавательного интереса к изучению природы; развитие интереса и желания к экспериментальной деятельности, развитие связной речи, обогащение словаря; воспитание бережного отношения к природе и животному миру.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500702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Актуальность проблемы: Установка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гуманизацию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современного экологического образования диктует иные подходы работы с детьми в этой области. Единственный и надёжный помощник – культура, духовность. Вне духовного содержания любое дело – это полдела. Вся нравственная направленность ребёнка должна быть ориентирована на развитие таких чувств и состояний, как любовь, волнение совести, переживание общения с природой и людьми в качестве высшего счастья. Необходимо помнить о том, что зачастую небрежное, а порой и жестокое отношение детей к природе объясняется отсутствием у них необходимых знаний.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Дети, которые ощущают природу: дыхание растений, ароматы цветов, шелест трав, пение птиц, уже не смогут уничтожить эту красоту. Наоборот, у них появляется потребность помогать жить этим творением, любить их, общаться с ними. Установление гармонических отношений с живой и неживой природой, развивает органы чувств, которые являются посредниками между окружающей средой и мозгом, трансформаторами и ретрансляторами энергий природы в тело ребенка.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5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проекта: Этапы проекта: I. Подготовительный: определение проблемы, цели, задач проекта; изучение методической литературы; пополнение развивающей среды (иллюстрации, картинки, художественная литература, альбомы, дидактические игры); составление плана проектной деятельности;</a:t>
            </a:r>
            <a:br>
              <a:rPr lang="ru-RU" dirty="0" smtClean="0"/>
            </a:br>
            <a:r>
              <a:rPr lang="ru-RU" dirty="0" smtClean="0"/>
              <a:t> II. Основной. </a:t>
            </a:r>
            <a:br>
              <a:rPr lang="ru-RU" dirty="0" smtClean="0"/>
            </a:br>
            <a:r>
              <a:rPr lang="ru-RU" dirty="0" smtClean="0"/>
              <a:t>Образовательная деятельность. Разработана картотека «</a:t>
            </a:r>
            <a:r>
              <a:rPr lang="ru-RU" dirty="0" err="1" smtClean="0"/>
              <a:t>Весна-красна</a:t>
            </a:r>
            <a:r>
              <a:rPr lang="ru-RU" dirty="0" smtClean="0"/>
              <a:t>» (наблюдения в природе, подвижные игры, дидактические игры, индивидуальная работа.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5721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Речевое развитие: рассматривание иллюстраций, альбомов «Весна», «Птицы», «Животные», чтение стихотворений о весне, загадывание загадок, чтение пословиц, поговорок о весне.</a:t>
            </a:r>
            <a:br>
              <a:rPr lang="ru-RU" dirty="0" smtClean="0"/>
            </a:br>
            <a:r>
              <a:rPr lang="ru-RU" dirty="0" smtClean="0"/>
              <a:t>Продуктивная деятельность: лепка «Подснежник – первый цветок весны», рисование «Тюльпаны», рисунок ладошками «Весеннее солнышко», создание открыток к весеннему празднику 8 марта, объемная коллективная аппликация «Корзина с подснежниками», рисование пальчиками «Весенняя капель».</a:t>
            </a:r>
            <a:br>
              <a:rPr lang="ru-RU" dirty="0" smtClean="0"/>
            </a:br>
            <a:r>
              <a:rPr lang="ru-RU" dirty="0" smtClean="0"/>
              <a:t>Работа с родителями: совместное создание «Огорода на окошке».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9290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III. Итоги проекта: коллективная работа – создание панно «Встречаем весну»,  развлечение «К нам спешит весна».</a:t>
            </a:r>
            <a:br>
              <a:rPr lang="ru-RU" dirty="0" smtClean="0"/>
            </a:br>
            <a:r>
              <a:rPr lang="ru-RU" dirty="0" smtClean="0"/>
              <a:t>Планируемые результаты: у детей появилось желание наблюдать за природными явлениями, рассказывать о них, повысился интерес детей к наблюдениям в природе, отмечается  значительное обогащение словарного запаса детей.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390</Words>
  <Application>Microsoft Office PowerPoint</Application>
  <PresentationFormat>Экран (4:3)</PresentationFormat>
  <Paragraphs>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Муниципальное бюджетное дошкольное образовательное учреждение детский сад № 27 станицы Анастасиевской  муниципального образования  Славянский район    Проект «Весна-красна» в 1 младшей группе «Ладушки» воспитатель Червонная В.В. 2023-2024 учебный год</vt:lpstr>
      <vt:lpstr>Тип проекта: познавательно – исследовательский.  Участники: дети 1 младшей группы, воспитатель, родители.  Продолжительность: краткосрочный (1-15 марта 2024 года)   В ходе диагностической беседы мною были выявлены следующие проблемы: дети не называют характерные признаки весны, не умеют устанавливать простейшие связи и между сменой времени года и поведением животных, птиц, состоянием растительности, бедный словарный запас. Чтобы устранить эти проблемы, я решила разработать проект по теме «Весна-красна». </vt:lpstr>
      <vt:lpstr>Цель: формирование представлений о весенних природных явлениях через разные виды деятельности. Задачи: Расширять представления о характерных особенностях весенней природы. Формировать умение устанавливать простейшие связи между условиями наступающего весеннего времени года и поведением животных, состоянием растительности. Формировать исследовательский и познавательный интерес в ходе экспериментирования. </vt:lpstr>
      <vt:lpstr>Ожидаемые результаты: сформировать знания о весне, как о времени года; развитие познавательного интереса к изучению природы; развитие интереса и желания к экспериментальной деятельности, развитие связной речи, обогащение словаря; воспитание бережного отношения к природе и животному миру. </vt:lpstr>
      <vt:lpstr>Актуальность проблемы: Установка на гуманизацию современного экологического образования диктует иные подходы работы с детьми в этой области. Единственный и надёжный помощник – культура, духовность. Вне духовного содержания любое дело – это полдела. Вся нравственная направленность ребёнка должна быть ориентирована на развитие таких чувств и состояний, как любовь, волнение совести, переживание общения с природой и людьми в качестве высшего счастья. Необходимо помнить о том, что зачастую небрежное, а порой и жестокое отношение детей к природе объясняется отсутствием у них необходимых знаний. </vt:lpstr>
      <vt:lpstr>Дети, которые ощущают природу: дыхание растений, ароматы цветов, шелест трав, пение птиц, уже не смогут уничтожить эту красоту. Наоборот, у них появляется потребность помогать жить этим творением, любить их, общаться с ними. Установление гармонических отношений с живой и неживой природой, развивает органы чувств, которые являются посредниками между окружающей средой и мозгом, трансформаторами и ретрансляторами энергий природы в тело ребенка.</vt:lpstr>
      <vt:lpstr>Этапы проекта: Этапы проекта: I. Подготовительный: определение проблемы, цели, задач проекта; изучение методической литературы; пополнение развивающей среды (иллюстрации, картинки, художественная литература, альбомы, дидактические игры); составление плана проектной деятельности;  II. Основной.  Образовательная деятельность. Разработана картотека «Весна-красна» (наблюдения в природе, подвижные игры, дидактические игры, индивидуальная работа.   </vt:lpstr>
      <vt:lpstr>Речевое развитие: рассматривание иллюстраций, альбомов «Весна», «Птицы», «Животные», чтение стихотворений о весне, загадывание загадок, чтение пословиц, поговорок о весне. Продуктивная деятельность: лепка «Подснежник – первый цветок весны», рисование «Тюльпаны», рисунок ладошками «Весеннее солнышко», создание открыток к весеннему празднику 8 марта, объемная коллективная аппликация «Корзина с подснежниками», рисование пальчиками «Весенняя капель». Работа с родителями: совместное создание «Огорода на окошке». </vt:lpstr>
      <vt:lpstr>III. Итоги проекта: коллективная работа – создание панно «Встречаем весну»,  развлечение «К нам спешит весна». Планируемые результаты: у детей появилось желание наблюдать за природными явлениями, рассказывать о них, повысился интерес детей к наблюдениям в природе, отмечается  значительное обогащение словарного запаса детей. </vt:lpstr>
      <vt:lpstr>Весна пришла! Огород на окошке</vt:lpstr>
      <vt:lpstr>Слайд 11</vt:lpstr>
      <vt:lpstr>Рассматривание иллюстраций на весеннюю тематику</vt:lpstr>
      <vt:lpstr>Рисование пальчиками «Веточка мимозы»</vt:lpstr>
      <vt:lpstr>Лепка  «Подснежники на весенней полянке». Коллективная работа</vt:lpstr>
      <vt:lpstr>Рисование отпечатком ладошки «Тюльпаны»</vt:lpstr>
      <vt:lpstr>Создание композиции «Корзина с подснежниками»</vt:lpstr>
      <vt:lpstr>Весенние прогулки. Наблюдения в природе.</vt:lpstr>
      <vt:lpstr>Украшаем!</vt:lpstr>
      <vt:lpstr>Весенний лес</vt:lpstr>
      <vt:lpstr>Итог  краткосрочного проекта «Весна-красна». Развлечение «На весенней полянке»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</cp:revision>
  <dcterms:created xsi:type="dcterms:W3CDTF">2024-03-04T08:00:03Z</dcterms:created>
  <dcterms:modified xsi:type="dcterms:W3CDTF">2024-07-09T08:46:14Z</dcterms:modified>
</cp:coreProperties>
</file>