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256" r:id="rId2"/>
    <p:sldId id="277" r:id="rId3"/>
    <p:sldId id="273" r:id="rId4"/>
    <p:sldId id="274" r:id="rId5"/>
    <p:sldId id="267" r:id="rId6"/>
    <p:sldId id="275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8" r:id="rId17"/>
    <p:sldId id="269" r:id="rId18"/>
    <p:sldId id="270" r:id="rId19"/>
    <p:sldId id="311" r:id="rId20"/>
    <p:sldId id="312" r:id="rId21"/>
    <p:sldId id="271" r:id="rId22"/>
    <p:sldId id="272" r:id="rId23"/>
    <p:sldId id="282" r:id="rId24"/>
    <p:sldId id="283" r:id="rId25"/>
    <p:sldId id="278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307" r:id="rId34"/>
    <p:sldId id="308" r:id="rId35"/>
    <p:sldId id="309" r:id="rId36"/>
    <p:sldId id="310" r:id="rId37"/>
    <p:sldId id="292" r:id="rId38"/>
    <p:sldId id="294" r:id="rId39"/>
    <p:sldId id="298" r:id="rId40"/>
    <p:sldId id="304" r:id="rId41"/>
    <p:sldId id="30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5490B-0F9C-42DE-8A30-EE63ABC91910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E8CD4-7EF8-4BE4-AC02-4A8558017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1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E8CD4-7EF8-4BE4-AC02-4A85580178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42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340768"/>
            <a:ext cx="6400800" cy="1368152"/>
          </a:xfrm>
        </p:spPr>
        <p:txBody>
          <a:bodyPr>
            <a:normAutofit/>
          </a:bodyPr>
          <a:lstStyle/>
          <a:p>
            <a:r>
              <a:rPr lang="ru-RU" dirty="0"/>
              <a:t>Дворовые игры наших родителей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280831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/>
                <a:ea typeface="Calibri"/>
              </a:rPr>
              <a:t>Цель:</a:t>
            </a:r>
            <a:r>
              <a:rPr lang="ru-RU" dirty="0" smtClean="0">
                <a:latin typeface="Times New Roman"/>
                <a:ea typeface="Calibri"/>
              </a:rPr>
              <a:t> формирование </a:t>
            </a:r>
            <a:r>
              <a:rPr lang="ru-RU" dirty="0">
                <a:latin typeface="Times New Roman"/>
                <a:ea typeface="Calibri"/>
              </a:rPr>
              <a:t>здорового образа жизни через интерес к дворовым играм</a:t>
            </a:r>
            <a:r>
              <a:rPr lang="ru-RU" dirty="0" smtClean="0">
                <a:latin typeface="Times New Roman"/>
                <a:ea typeface="Calibri"/>
              </a:rPr>
              <a:t>, установление </a:t>
            </a:r>
            <a:r>
              <a:rPr lang="ru-RU" dirty="0">
                <a:latin typeface="Times New Roman"/>
                <a:ea typeface="Calibri"/>
              </a:rPr>
              <a:t>партнерских отношений между старшим и младшим </a:t>
            </a:r>
            <a:r>
              <a:rPr lang="ru-RU" dirty="0" smtClean="0">
                <a:latin typeface="Times New Roman"/>
                <a:ea typeface="Calibri"/>
              </a:rPr>
              <a:t>поколением,</a:t>
            </a:r>
            <a:r>
              <a:rPr lang="ru-RU" dirty="0"/>
              <a:t> а так же </a:t>
            </a:r>
            <a:r>
              <a:rPr lang="ru-RU" dirty="0" smtClean="0"/>
              <a:t>возрождение </a:t>
            </a:r>
            <a:r>
              <a:rPr lang="ru-RU" dirty="0"/>
              <a:t>забытых игр.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Выполнила воспитатель </a:t>
            </a:r>
            <a:r>
              <a:rPr lang="ru-RU" dirty="0" err="1" smtClean="0">
                <a:latin typeface="Times New Roman"/>
                <a:ea typeface="Calibri"/>
              </a:rPr>
              <a:t>Кущнаренко</a:t>
            </a:r>
            <a:r>
              <a:rPr lang="ru-RU" dirty="0" smtClean="0">
                <a:latin typeface="Times New Roman"/>
                <a:ea typeface="Calibri"/>
              </a:rPr>
              <a:t> Наталья Михайловна</a:t>
            </a:r>
          </a:p>
          <a:p>
            <a:r>
              <a:rPr lang="ru-RU" dirty="0" smtClean="0">
                <a:latin typeface="Times New Roman"/>
                <a:ea typeface="Calibri"/>
              </a:rPr>
              <a:t>2024 г.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075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Папа Вероники Ж. ( Виктор </a:t>
            </a:r>
            <a:r>
              <a:rPr lang="ru-RU" sz="2000" dirty="0" err="1" smtClean="0"/>
              <a:t>николаевич</a:t>
            </a:r>
            <a:r>
              <a:rPr lang="ru-RU" sz="2000" dirty="0" smtClean="0"/>
              <a:t> ) проводит игру «Вышибалы»</a:t>
            </a:r>
            <a:endParaRPr lang="ru-RU" sz="2000" dirty="0"/>
          </a:p>
        </p:txBody>
      </p:sp>
      <p:pic>
        <p:nvPicPr>
          <p:cNvPr id="3074" name="Picture 2" descr="G:\Новая папка\DSCN0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348880"/>
            <a:ext cx="54726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39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Бабушка Ярослава О.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назара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 познакомила с игрой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«Чай – чай, выручай!»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Новая папка\DSCN0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2276872"/>
            <a:ext cx="525658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4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Мама силы к. (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оксана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Михайловна ) поделилась с нами сразу двумя играми: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«Цепи кованые» и «Ручеек»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Новая папка\DSCN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276872"/>
            <a:ext cx="532859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8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052736"/>
            <a:ext cx="6400800" cy="64807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Игра: -Цепи кованые – раскуйте нас!</a:t>
            </a:r>
            <a:endParaRPr lang="ru-RU" sz="1800" dirty="0"/>
          </a:p>
        </p:txBody>
      </p:sp>
      <p:pic>
        <p:nvPicPr>
          <p:cNvPr id="6146" name="Picture 2" descr="G:\Новая папка\DSCN0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276872"/>
            <a:ext cx="51845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2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Мама </a:t>
            </a:r>
            <a:r>
              <a:rPr lang="ru-RU" sz="1800" dirty="0" err="1" smtClean="0"/>
              <a:t>стаса</a:t>
            </a:r>
            <a:r>
              <a:rPr lang="ru-RU" sz="1800" dirty="0" smtClean="0"/>
              <a:t> М. ( </a:t>
            </a:r>
            <a:r>
              <a:rPr lang="ru-RU" sz="1800" dirty="0" err="1" smtClean="0"/>
              <a:t>юлия</a:t>
            </a:r>
            <a:r>
              <a:rPr lang="ru-RU" sz="1800" dirty="0" smtClean="0"/>
              <a:t> </a:t>
            </a:r>
            <a:r>
              <a:rPr lang="ru-RU" sz="1800" dirty="0" err="1" smtClean="0"/>
              <a:t>михайловна</a:t>
            </a:r>
            <a:r>
              <a:rPr lang="ru-RU" sz="1800" dirty="0" smtClean="0"/>
              <a:t> ) предложила игру «</a:t>
            </a:r>
            <a:r>
              <a:rPr lang="ru-RU" sz="1800" dirty="0" err="1" smtClean="0"/>
              <a:t>Ану</a:t>
            </a:r>
            <a:r>
              <a:rPr lang="ru-RU" sz="1800" dirty="0" smtClean="0"/>
              <a:t>-ка, догони!</a:t>
            </a:r>
            <a:endParaRPr lang="ru-RU" sz="1800" dirty="0"/>
          </a:p>
        </p:txBody>
      </p:sp>
      <p:pic>
        <p:nvPicPr>
          <p:cNvPr id="7170" name="Picture 2" descr="G:\Новая папка\DSCN0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2276872"/>
            <a:ext cx="532859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85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47741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Игра « Ручеек»</a:t>
            </a:r>
            <a:endParaRPr lang="ru-RU" sz="2400" dirty="0"/>
          </a:p>
        </p:txBody>
      </p:sp>
      <p:pic>
        <p:nvPicPr>
          <p:cNvPr id="8194" name="Picture 2" descr="G:\Новая папка\DSCN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2276872"/>
            <a:ext cx="489654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2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играем на прогулке</a:t>
            </a:r>
            <a:endParaRPr lang="ru-RU" dirty="0"/>
          </a:p>
        </p:txBody>
      </p:sp>
      <p:pic>
        <p:nvPicPr>
          <p:cNvPr id="3074" name="Picture 2" descr="I:\Проект Бабушкин сундук\фото\IMG_20171025_1127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28925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Проект Бабушкин сундук\фото\IMG_20171025_11291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4384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55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Цепи кованы, раскуйте нас</a:t>
            </a:r>
            <a:endParaRPr lang="ru-RU" sz="2400" dirty="0"/>
          </a:p>
        </p:txBody>
      </p:sp>
      <p:pic>
        <p:nvPicPr>
          <p:cNvPr id="4098" name="Picture 2" descr="I:\Проект Бабушкин сундук\фото\IMG_20171027_1135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28924"/>
            <a:ext cx="3668216" cy="276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Проект Бабушкин сундук\фото\IMG_20171027_1135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20888"/>
            <a:ext cx="3524200" cy="275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83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Резиночка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I:\Проект Дворовые игры\фото\IMG_20171025_112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70790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Проект Дворовые игры\фото\IMG_20171025_112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19431"/>
            <a:ext cx="2481740" cy="33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2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31" y="1196752"/>
            <a:ext cx="5832648" cy="437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2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953001" y="2276872"/>
            <a:ext cx="2819399" cy="2904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187624" y="1052736"/>
            <a:ext cx="3460576" cy="46805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Детские дворовые игры – это не только шум и веселье.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Исторически игры – это обучение самому главному – жизни! Каждая из игр формирует жизненно необходимые качества человека в современном мире: лидерство, общительность, целеустремленность, умение работать в команде, сотрудничество.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тоже время они укрепляют здоровье, тренируют силу, ловкость, ум и смекалку.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I:\Проект Бабушкин сундук\картинки\D4Y9-sHBc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52839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0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4" y="1340768"/>
            <a:ext cx="5832648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Цель.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Формирование здорового образа жизни через интерес к дворовым играм, а так же возрождение забытых игр. </a:t>
            </a:r>
            <a:endParaRPr lang="ru-RU" sz="20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                 Задачи: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закреплять знания детей о подвижных играх;</a:t>
            </a:r>
            <a:endParaRPr lang="ru-RU" sz="20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формировать умение брать ведущую роль на себя, знать правила игр;</a:t>
            </a:r>
            <a:endParaRPr lang="ru-RU" sz="20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обогащать двигательный и познавательный интерес детей через игру.                            </a:t>
            </a:r>
            <a:endParaRPr lang="ru-RU" sz="20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6756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 начинается</a:t>
            </a:r>
            <a:endParaRPr lang="ru-RU" dirty="0"/>
          </a:p>
        </p:txBody>
      </p:sp>
      <p:pic>
        <p:nvPicPr>
          <p:cNvPr id="2052" name="Picture 4" descr="I:\30.11.2017\IMG_20171130_155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79"/>
            <a:ext cx="5688632" cy="34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Игра</a:t>
            </a:r>
            <a:r>
              <a:rPr lang="ru-RU" sz="2800" dirty="0" smtClean="0"/>
              <a:t> «Горячая картошка»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I:\30.11.2017\IMG_20171130_155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348880"/>
            <a:ext cx="5472608" cy="32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Саша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оборская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игрок под № 2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I:\30.11.2017\IMG_20171130_160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7"/>
          <a:stretch/>
        </p:blipFill>
        <p:spPr bwMode="auto">
          <a:xfrm>
            <a:off x="2339753" y="2335013"/>
            <a:ext cx="3973358" cy="33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74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«А ну-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ка,догони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46" y="2438400"/>
            <a:ext cx="508730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30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Саша о. – следующий участник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I:\30.11.2017\IMG_20171130_160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/>
          <a:stretch/>
        </p:blipFill>
        <p:spPr bwMode="auto">
          <a:xfrm>
            <a:off x="1403648" y="2276873"/>
            <a:ext cx="64087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3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6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Лиза л. – участник под № 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I:\30.11.2017\IMG_20171130_1612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/>
          <a:stretch/>
        </p:blipFill>
        <p:spPr bwMode="auto">
          <a:xfrm>
            <a:off x="1475656" y="2276872"/>
            <a:ext cx="6264696" cy="32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663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Диги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-дон,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диги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-дон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угадай, откуда звон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I:\30.11.2017\IMG_20171130_1614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6"/>
          <a:stretch/>
        </p:blipFill>
        <p:spPr bwMode="auto">
          <a:xfrm>
            <a:off x="1835696" y="2276873"/>
            <a:ext cx="5400600" cy="33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Илья с – завершает праздник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I:\30.11.2017\IMG_20171130_1617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9040"/>
          <a:stretch/>
        </p:blipFill>
        <p:spPr bwMode="auto">
          <a:xfrm>
            <a:off x="1403648" y="2204864"/>
            <a:ext cx="64087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6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Актуальность проекта</a:t>
            </a:r>
            <a:endParaRPr lang="ru-RU" sz="24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3075384" cy="3384392"/>
          </a:xfrm>
        </p:spPr>
        <p:txBody>
          <a:bodyPr>
            <a:noAutofit/>
          </a:bodyPr>
          <a:lstStyle/>
          <a:p>
            <a:r>
              <a:rPr lang="ru-RU" sz="1300" dirty="0"/>
              <a:t>Став в скором будущем школьниками, у детей появится больше времени на самостоятельное время провождение. Важно, чтобы они смогли самостоятельно организовать общение вне школы, во дворах, играя в подвижные игры, а не в планшеты. Для этого необходимо познакомить дошкольников с дворовыми играми, привить  любовь к ним, желание играть. </a:t>
            </a:r>
          </a:p>
        </p:txBody>
      </p:sp>
      <p:pic>
        <p:nvPicPr>
          <p:cNvPr id="2050" name="Picture 2" descr="I:\Проект Бабушкин сундук\картинки\happy-retirement-royalty-free-stock-photo-image-25123835-361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30963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548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«Цепи кованные»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I:\30.11.2017\IMG_20171130_161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48072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23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Игры, в которые сегодня не поиграли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I:\30.11.2017\IMG_20171130_162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/>
          <a:stretch/>
        </p:blipFill>
        <p:spPr bwMode="auto">
          <a:xfrm>
            <a:off x="1259632" y="2348879"/>
            <a:ext cx="6455536" cy="33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979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Картотека подвижных дворовых игр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/>
        </p:blipFill>
        <p:spPr bwMode="auto">
          <a:xfrm>
            <a:off x="2483769" y="2438400"/>
            <a:ext cx="3765560" cy="31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28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 bwMode="auto">
          <a:xfrm>
            <a:off x="2123728" y="1301750"/>
            <a:ext cx="5040560" cy="428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782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7"/>
            <a:ext cx="5632844" cy="402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69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00590"/>
            <a:ext cx="5325194" cy="421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599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9"/>
            <a:ext cx="6120680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953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резиночка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I:\фото 2\Новая папка\IMG_20171201_125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5527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47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Картотека загадок о спортивном оборудовании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фото 2\фото загадки\IMG_20171207_125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4840312" cy="36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89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Картотека загадок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видах спорта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:\фото 2\фото загадки\IMG_20171207_125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4552280" cy="34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1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если мы познакомим детей подготовительной группы с играми, в которые играли их родители, то нынешним детям то же будет интересно в них играть; </a:t>
            </a:r>
            <a:endParaRPr lang="ru-RU" dirty="0" smtClean="0"/>
          </a:p>
          <a:p>
            <a:r>
              <a:rPr lang="ru-RU" dirty="0" smtClean="0"/>
              <a:t> предполагаем</a:t>
            </a:r>
            <a:r>
              <a:rPr lang="ru-RU" dirty="0"/>
              <a:t>, что дети заинтересуются, будут охотно в них играть. Это даст </a:t>
            </a:r>
            <a:r>
              <a:rPr lang="ru-RU" dirty="0" smtClean="0"/>
              <a:t>возможность детям </a:t>
            </a:r>
            <a:r>
              <a:rPr lang="ru-RU" dirty="0"/>
              <a:t>больше понимать друг друга и меньше ссориться.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788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19"/>
            <a:ext cx="6552728" cy="496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972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7"/>
            <a:ext cx="5688632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48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132856"/>
            <a:ext cx="6400800" cy="3600400"/>
          </a:xfrm>
        </p:spPr>
        <p:txBody>
          <a:bodyPr>
            <a:normAutofit fontScale="55000" lnSpcReduction="20000"/>
          </a:bodyPr>
          <a:lstStyle/>
          <a:p>
            <a:r>
              <a:rPr lang="ru-RU" sz="2000" i="1" dirty="0"/>
              <a:t>Образовательные:</a:t>
            </a:r>
            <a:endParaRPr lang="ru-RU" sz="2000" dirty="0"/>
          </a:p>
          <a:p>
            <a:pPr indent="0">
              <a:buNone/>
            </a:pPr>
            <a:r>
              <a:rPr lang="ru-RU" sz="2000" dirty="0"/>
              <a:t>- расширять знания детей о подвижных играх; ( - дать играм вторую жизнь, заинтересовать детей)</a:t>
            </a:r>
          </a:p>
          <a:p>
            <a:pPr indent="0">
              <a:buNone/>
            </a:pPr>
            <a:r>
              <a:rPr lang="ru-RU" sz="2000" dirty="0"/>
              <a:t>- формировать умение брать ведущую роль на себя, знать правила игр;</a:t>
            </a:r>
          </a:p>
          <a:p>
            <a:pPr indent="0">
              <a:buNone/>
            </a:pPr>
            <a:r>
              <a:rPr lang="ru-RU" sz="2000" dirty="0"/>
              <a:t>- совершенствовать навыки выполнения основных движений;</a:t>
            </a:r>
          </a:p>
          <a:p>
            <a:r>
              <a:rPr lang="ru-RU" sz="2000" i="1" dirty="0"/>
              <a:t>Развивающие:</a:t>
            </a:r>
            <a:r>
              <a:rPr lang="ru-RU" sz="2000" dirty="0"/>
              <a:t> </a:t>
            </a:r>
          </a:p>
          <a:p>
            <a:pPr indent="0">
              <a:buNone/>
            </a:pPr>
            <a:r>
              <a:rPr lang="ru-RU" sz="2000" dirty="0"/>
              <a:t>- развивать умение находить партнеров для совместной деятельности и умение организовывать игры без помощи взрослых;</a:t>
            </a:r>
          </a:p>
          <a:p>
            <a:pPr indent="0">
              <a:buNone/>
            </a:pPr>
            <a:r>
              <a:rPr lang="ru-RU" sz="2000" dirty="0"/>
              <a:t>- развивать умение ориентироваться в пространстве, ловкость, смекалку, быстроту реакции; </a:t>
            </a:r>
          </a:p>
          <a:p>
            <a:pPr indent="0">
              <a:buNone/>
            </a:pPr>
            <a:r>
              <a:rPr lang="ru-RU" sz="2000" dirty="0"/>
              <a:t>- обогащать двигательный и познавательный интерес детей через игру.</a:t>
            </a:r>
          </a:p>
          <a:p>
            <a:r>
              <a:rPr lang="ru-RU" sz="2000" i="1" dirty="0"/>
              <a:t>Воспитательные:</a:t>
            </a:r>
            <a:endParaRPr lang="ru-RU" sz="2000" dirty="0"/>
          </a:p>
          <a:p>
            <a:pPr indent="0">
              <a:buNone/>
            </a:pPr>
            <a:r>
              <a:rPr lang="ru-RU" sz="2000" dirty="0"/>
              <a:t>- воспитывать интерес к  подвижным играм, создавать условия для проявления положительных эмоций от общения в играх со старшими;</a:t>
            </a:r>
          </a:p>
          <a:p>
            <a:pPr indent="0">
              <a:buNone/>
            </a:pPr>
            <a:r>
              <a:rPr lang="ru-RU" sz="2000" dirty="0"/>
              <a:t>- воспитывать умение уступать товарищам, договариваться, соблюдать правила игры.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indent="0">
              <a:buNone/>
            </a:pPr>
            <a:endParaRPr lang="ru-RU" dirty="0"/>
          </a:p>
          <a:p>
            <a:pPr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38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- воспитанники получат возможность ознакомиться с подвижными играми, не входящими в ООП для обогащения своего двигательного опыта с целью проведения самостоятельной игровой деятельности, как на прогулках в детском саду, так и в совместной деятельности с родителями или сверстниками в выходные дни;</a:t>
            </a:r>
          </a:p>
          <a:p>
            <a:r>
              <a:rPr lang="ru-RU" dirty="0"/>
              <a:t>- вовлечение родителей воспитанников  в жизнь детского сада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68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Развлечение с родителями</a:t>
            </a:r>
            <a:br>
              <a:rPr lang="ru-RU" sz="2800" dirty="0" smtClean="0"/>
            </a:br>
            <a:r>
              <a:rPr lang="ru-RU" sz="2800" dirty="0" smtClean="0"/>
              <a:t>«Игры нашего двора»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Папа Вероники Ж. ( Николай Викторович) провел игру «Вышибалы».</a:t>
            </a:r>
          </a:p>
          <a:p>
            <a:pPr lvl="0"/>
            <a:r>
              <a:rPr lang="ru-RU" dirty="0"/>
              <a:t>Бабушка Ярослава О.  и Назара И. ( Елена Николаевна) познакомила с игрой «Чай – чай, выручай».</a:t>
            </a:r>
          </a:p>
          <a:p>
            <a:pPr lvl="0"/>
            <a:r>
              <a:rPr lang="ru-RU" dirty="0"/>
              <a:t>Мама Силы К. (Оксана Михайловна) поделилась с нами сразу двумя играми: «Цепи кованые» и «Ручеек».</a:t>
            </a:r>
          </a:p>
          <a:p>
            <a:pPr lvl="0"/>
            <a:r>
              <a:rPr lang="ru-RU" dirty="0"/>
              <a:t>Мама Стаса М. ( Юлия Михайловна) предложила игру «А, ну-ка, догони!»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78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Девица идет – словно павушка плывет</a:t>
            </a:r>
            <a:endParaRPr lang="ru-RU" sz="2800" dirty="0"/>
          </a:p>
        </p:txBody>
      </p:sp>
      <p:pic>
        <p:nvPicPr>
          <p:cNvPr id="1026" name="Picture 2" descr="G:\Новая папка\DSCN0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000" y="24384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4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На добрых молодцев гляжу – не нарадуюсь</a:t>
            </a:r>
            <a:endParaRPr lang="ru-RU" sz="2400" dirty="0"/>
          </a:p>
        </p:txBody>
      </p:sp>
      <p:pic>
        <p:nvPicPr>
          <p:cNvPr id="2050" name="Picture 2" descr="G:\Новая папка\DSCN0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276872"/>
            <a:ext cx="51845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36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261</TotalTime>
  <Words>645</Words>
  <Application>Microsoft Office PowerPoint</Application>
  <PresentationFormat>Экран (4:3)</PresentationFormat>
  <Paragraphs>68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Кутюр</vt:lpstr>
      <vt:lpstr>Дворовые игры наших родителей </vt:lpstr>
      <vt:lpstr>Презентация PowerPoint</vt:lpstr>
      <vt:lpstr>Актуальность проекта</vt:lpstr>
      <vt:lpstr>Гипотеза</vt:lpstr>
      <vt:lpstr>Задачи </vt:lpstr>
      <vt:lpstr>Ожидаемые результаты</vt:lpstr>
      <vt:lpstr>Развлечение с родителями «Игры нашего двора»</vt:lpstr>
      <vt:lpstr>Девица идет – словно павушка плывет</vt:lpstr>
      <vt:lpstr>На добрых молодцев гляжу – не нарадуюсь</vt:lpstr>
      <vt:lpstr>Папа Вероники Ж. ( Виктор николаевич ) проводит игру «Вышибалы»</vt:lpstr>
      <vt:lpstr>Бабушка Ярослава О. и назара И. познакомила с игрой  «Чай – чай, выручай!»</vt:lpstr>
      <vt:lpstr>Мама силы к. ( оксана Михайловна ) поделилась с нами сразу двумя играми: «Цепи кованые» и «Ручеек»</vt:lpstr>
      <vt:lpstr>Игра: -Цепи кованые – раскуйте нас!</vt:lpstr>
      <vt:lpstr>Мама стаса М. ( юлия михайловна ) предложила игру «Ану-ка, догони!</vt:lpstr>
      <vt:lpstr>Игра « Ручеек»</vt:lpstr>
      <vt:lpstr>Мы играем на прогулке</vt:lpstr>
      <vt:lpstr>Цепи кованы, раскуйте нас</vt:lpstr>
      <vt:lpstr>Резиночка</vt:lpstr>
      <vt:lpstr>Презентация PowerPoint</vt:lpstr>
      <vt:lpstr>Презентация PowerPoint</vt:lpstr>
      <vt:lpstr>Праздник начинается</vt:lpstr>
      <vt:lpstr>Игра «Горячая картошка»</vt:lpstr>
      <vt:lpstr>Саша оборская – игрок под № 2</vt:lpstr>
      <vt:lpstr>Игра «А ну-ка,догони!»</vt:lpstr>
      <vt:lpstr>Саша о. – следующий участник</vt:lpstr>
      <vt:lpstr>Презентация PowerPoint</vt:lpstr>
      <vt:lpstr>Лиза л. – участник под № 4</vt:lpstr>
      <vt:lpstr>Диги-дон, диги-дон угадай, откуда звон</vt:lpstr>
      <vt:lpstr>Илья с – завершает праздник</vt:lpstr>
      <vt:lpstr>Игра «Цепи кованные»</vt:lpstr>
      <vt:lpstr>Игры, в которые сегодня не поиграли</vt:lpstr>
      <vt:lpstr>Картотека подвижных дворовых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резиночка</vt:lpstr>
      <vt:lpstr>Картотека загадок о спортивном оборудовании</vt:lpstr>
      <vt:lpstr>Картотека загадок   о видах спорта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из бабушкиного сундука</dc:title>
  <dc:creator>ПК</dc:creator>
  <cp:lastModifiedBy>Пользователь Windows</cp:lastModifiedBy>
  <cp:revision>43</cp:revision>
  <dcterms:created xsi:type="dcterms:W3CDTF">2017-11-02T09:07:20Z</dcterms:created>
  <dcterms:modified xsi:type="dcterms:W3CDTF">2024-11-29T05:37:24Z</dcterms:modified>
</cp:coreProperties>
</file>