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76" r:id="rId7"/>
    <p:sldId id="268" r:id="rId8"/>
    <p:sldId id="269" r:id="rId9"/>
    <p:sldId id="270" r:id="rId10"/>
    <p:sldId id="271" r:id="rId11"/>
    <p:sldId id="272" r:id="rId12"/>
    <p:sldId id="265" r:id="rId13"/>
    <p:sldId id="263" r:id="rId14"/>
    <p:sldId id="273" r:id="rId15"/>
    <p:sldId id="274" r:id="rId16"/>
    <p:sldId id="266" r:id="rId17"/>
    <p:sldId id="275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33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microsoft.com/office/2007/relationships/media" Target="../media/media3.mp3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841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 бюджетное дошкольное 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детский сад №36 «Яблонька»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221" y="1787734"/>
            <a:ext cx="75295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Использование информационно-коммуникативных технологий </a:t>
            </a:r>
          </a:p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для развития речи детей раннего возраста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6216" y="4869160"/>
            <a:ext cx="15985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>
              <a:latin typeface="Monotype Corsiva" panose="03010101010201010101" pitchFamily="66" charset="0"/>
            </a:endParaRPr>
          </a:p>
          <a:p>
            <a:endParaRPr lang="ru-RU" sz="2000" dirty="0">
              <a:latin typeface="Monotype Corsiva" panose="03010101010201010101" pitchFamily="66" charset="0"/>
            </a:endParaRPr>
          </a:p>
          <a:p>
            <a:r>
              <a:rPr lang="ru-RU" sz="2000" dirty="0">
                <a:latin typeface="Monotype Corsiva" panose="03010101010201010101" pitchFamily="66" charset="0"/>
              </a:rPr>
              <a:t>Подготовила: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Воспитатель</a:t>
            </a:r>
          </a:p>
          <a:p>
            <a:r>
              <a:rPr lang="ru-RU" sz="2000" dirty="0" err="1">
                <a:latin typeface="Monotype Corsiva" panose="03010101010201010101" pitchFamily="66" charset="0"/>
              </a:rPr>
              <a:t>Яранкина</a:t>
            </a:r>
            <a:r>
              <a:rPr lang="ru-RU" sz="2000" dirty="0">
                <a:latin typeface="Monotype Corsiva" panose="03010101010201010101" pitchFamily="66" charset="0"/>
              </a:rPr>
              <a:t> А.В.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6453336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Monotype Corsiva" panose="03010101010201010101" pitchFamily="66" charset="0"/>
              </a:rPr>
              <a:t>Сургут 2025г.</a:t>
            </a:r>
          </a:p>
        </p:txBody>
      </p:sp>
    </p:spTree>
    <p:extLst>
      <p:ext uri="{BB962C8B-B14F-4D97-AF65-F5344CB8AC3E}">
        <p14:creationId xmlns:p14="http://schemas.microsoft.com/office/powerpoint/2010/main" val="552615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боч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12103"/>
            <a:ext cx="6768752" cy="6645897"/>
          </a:xfrm>
          <a:prstGeom prst="rect">
            <a:avLst/>
          </a:prstGeom>
        </p:spPr>
      </p:pic>
      <p:pic>
        <p:nvPicPr>
          <p:cNvPr id="4" name="Рисунок 3" descr="бабоч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7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Игра «Составь рассказ по картинкам» способствует формированию связной, объяснительной и доказательной речи, умения строить предложения.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боч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9144000" cy="4889226"/>
          </a:xfrm>
          <a:prstGeom prst="rect">
            <a:avLst/>
          </a:prstGeom>
        </p:spPr>
      </p:pic>
      <p:pic>
        <p:nvPicPr>
          <p:cNvPr id="4" name="Рисунок 3" descr="бабоч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004048" y="2132858"/>
            <a:ext cx="2016223" cy="1872208"/>
          </a:xfrm>
          <a:prstGeom prst="rect">
            <a:avLst/>
          </a:prstGeom>
        </p:spPr>
      </p:pic>
      <p:pic>
        <p:nvPicPr>
          <p:cNvPr id="5" name="Рисунок 4" descr="бабоч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997628" y="4390238"/>
            <a:ext cx="2063997" cy="2013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Дидактическая игра «Расскажи сказку» . Цель: упражнять детей в восстановлении сюжетов известных сказок по картинкам; развивать связную речь.</a:t>
            </a:r>
          </a:p>
          <a:p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8532440" cy="5570152"/>
          </a:xfrm>
          <a:prstGeom prst="rect">
            <a:avLst/>
          </a:prstGeom>
        </p:spPr>
      </p:pic>
      <p:pic>
        <p:nvPicPr>
          <p:cNvPr id="5" name="Рисунок 4" descr="бабоч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063839" y="3843047"/>
            <a:ext cx="2592289" cy="1620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Дидактическая игра « Найди героя ». Цель: развитие памяти, восприятия, воображения.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33453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При изучении лексических тем  необходимо использовать игру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«Четвертый лишний», которая расширяет словарный запас детей, развивает монологическую и диалогическую речь.</a:t>
            </a:r>
          </a:p>
          <a:p>
            <a:endParaRPr lang="ru-RU" sz="2400" dirty="0"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Рисунок 3" descr="igra-dlya-doshkolnikov-4-lishniy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052736"/>
            <a:ext cx="7584344" cy="52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3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gra-dlya-doshkolnikov-4-lishniy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8763390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YZ1ioW-1P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17032"/>
            <a:ext cx="4572000" cy="2821862"/>
          </a:xfrm>
          <a:prstGeom prst="rect">
            <a:avLst/>
          </a:prstGeom>
        </p:spPr>
      </p:pic>
      <p:pic>
        <p:nvPicPr>
          <p:cNvPr id="5" name="Рисунок 4" descr="4838538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268760"/>
            <a:ext cx="4285497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Monotype Corsiva" pitchFamily="66" charset="0"/>
              </a:rPr>
              <a:t>Дидактическая игра «Противоположности»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Обогащает и активирует словарный запас детей, развивает внимание, память; расширяет представления об окружающем мире.</a:t>
            </a:r>
          </a:p>
        </p:txBody>
      </p:sp>
      <p:pic>
        <p:nvPicPr>
          <p:cNvPr id="7" name="Рисунок 6" descr="igra-protivopolozhnosti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59289"/>
            <a:ext cx="3960440" cy="2538063"/>
          </a:xfrm>
          <a:prstGeom prst="rect">
            <a:avLst/>
          </a:prstGeom>
        </p:spPr>
      </p:pic>
      <p:pic>
        <p:nvPicPr>
          <p:cNvPr id="8" name="Рисунок 7" descr="3832821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268760"/>
            <a:ext cx="3960440" cy="23042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Дидактическая игра для обучения детей умению правильно</a:t>
            </a:r>
          </a:p>
          <a:p>
            <a:r>
              <a:rPr lang="ru-RU" sz="2800" dirty="0">
                <a:latin typeface="Monotype Corsiva" pitchFamily="66" charset="0"/>
              </a:rPr>
              <a:t> употреблять предлоги в речи.</a:t>
            </a:r>
          </a:p>
          <a:p>
            <a:endParaRPr lang="ru-RU" sz="2800" dirty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 descr="im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5"/>
            <a:ext cx="4248472" cy="2736305"/>
          </a:xfrm>
          <a:prstGeom prst="rect">
            <a:avLst/>
          </a:prstGeom>
        </p:spPr>
      </p:pic>
      <p:pic>
        <p:nvPicPr>
          <p:cNvPr id="5" name="Рисунок 4" descr="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861048"/>
            <a:ext cx="4305300" cy="2831976"/>
          </a:xfrm>
          <a:prstGeom prst="rect">
            <a:avLst/>
          </a:prstGeom>
        </p:spPr>
      </p:pic>
      <p:pic>
        <p:nvPicPr>
          <p:cNvPr id="6" name="Рисунок 5" descr="acc935d916191784185193992fb28909.jp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903151"/>
            <a:ext cx="4176464" cy="2766209"/>
          </a:xfrm>
          <a:prstGeom prst="rect">
            <a:avLst/>
          </a:prstGeom>
        </p:spPr>
      </p:pic>
      <p:pic>
        <p:nvPicPr>
          <p:cNvPr id="7" name="Рисунок 6" descr="i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980728"/>
            <a:ext cx="403244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4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В своей работе  с детьми использую как готовые материалы взятые в сети «Интернет», так и созданные самостоятельно презентации </a:t>
            </a:r>
            <a:r>
              <a:rPr lang="en-US" sz="2800" dirty="0">
                <a:latin typeface="Monotype Corsiva" pitchFamily="66" charset="0"/>
              </a:rPr>
              <a:t>-</a:t>
            </a:r>
            <a:r>
              <a:rPr lang="ru-RU" sz="2800" dirty="0">
                <a:latin typeface="Monotype Corsiva" pitchFamily="66" charset="0"/>
              </a:rPr>
              <a:t> в программе </a:t>
            </a:r>
            <a:r>
              <a:rPr lang="en-US" sz="2800" dirty="0">
                <a:latin typeface="Monotype Corsiva" pitchFamily="66" charset="0"/>
              </a:rPr>
              <a:t>Power Point</a:t>
            </a:r>
            <a:r>
              <a:rPr lang="ru-RU" sz="2800" dirty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2800" dirty="0">
                <a:latin typeface="Monotype Corsiva" pitchFamily="66" charset="0"/>
              </a:rPr>
              <a:t>        </a:t>
            </a:r>
            <a:r>
              <a:rPr lang="ru-RU" sz="2800" dirty="0" err="1">
                <a:latin typeface="Monotype Corsiva" pitchFamily="66" charset="0"/>
              </a:rPr>
              <a:t>Мультимедийные</a:t>
            </a:r>
            <a:r>
              <a:rPr lang="ru-RU" sz="2800" dirty="0">
                <a:latin typeface="Monotype Corsiva" pitchFamily="66" charset="0"/>
              </a:rPr>
              <a:t> презентации можно и необходимо использовать не только в образовательной области  «Речевое развитие», но и в «Социально-коммуникативном развитии», «Познавательном развитии», «Художественно-эстетическом развитии» и «Физическом развитии».</a:t>
            </a:r>
          </a:p>
        </p:txBody>
      </p:sp>
    </p:spTree>
    <p:extLst>
      <p:ext uri="{BB962C8B-B14F-4D97-AF65-F5344CB8AC3E}">
        <p14:creationId xmlns:p14="http://schemas.microsoft.com/office/powerpoint/2010/main" val="383992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28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8000" dirty="0">
                <a:latin typeface="Monotype Corsiva" pitchFamily="66" charset="0"/>
              </a:rPr>
              <a:t>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407532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766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Современное развитие общества и внедрение в практику работы дошкольных организаций Федерального Государственного Образовательного Стандарта невозможно себе представить без использования информационных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dirty="0">
                <a:latin typeface="Monotype Corsiva" panose="03010101010201010101" pitchFamily="66" charset="0"/>
              </a:rPr>
              <a:t>ресурсов. Информационные технологии значительно расширяют возможности родителей, педагогов и специалистов в сфере дошкольного образования. Использование современных компьютерных технологий позволяет наиболее полно и успешно реализовать деятельность, направленную на развитие личности ребенка.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       Одним из актуальных направлений внедрения информационных технологий в образовательный процесс учебного заведения являются мультимедийные презентации.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Использование их в работе, предотвращает утомление детей, поддерживает у них познавательную активность, повышает эффективность работы в целом. Их применение на занятиях по развитию речи интересно детям и, что немаловажно, воспитателю. Экран притягивает внимание, которого мы порой не можем добиться при групповой работе с детьми. </a:t>
            </a:r>
          </a:p>
          <a:p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9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Использование ИКТ позволяет проводить образовательную деятельность: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 *на высоком эстетическом и эмоциональном уровне (фотографии, анимация, музыка) ;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 *обеспечивает наглядность;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 *привлекает большое количество дидактического материала;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 *способствует повышению качества образования.</a:t>
            </a: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Направления использования мультимедийных презентаций в развитии речи обучающихся :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* Звуковая культура речи;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* Развитие фонематического восприятия, овладение элементами грамоты;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* Формирование </a:t>
            </a:r>
            <a:r>
              <a:rPr lang="ru-RU" sz="2400" dirty="0" err="1">
                <a:latin typeface="Monotype Corsiva" panose="03010101010201010101" pitchFamily="66" charset="0"/>
              </a:rPr>
              <a:t>лексико</a:t>
            </a:r>
            <a:r>
              <a:rPr lang="ru-RU" sz="2400" dirty="0">
                <a:latin typeface="Monotype Corsiva" panose="03010101010201010101" pitchFamily="66" charset="0"/>
              </a:rPr>
              <a:t> – грамматического строя речи;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* Развитие связной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224919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Использование ИКТ в развитии речи детей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* Работа над звуковой культурой речи начинается с восприятия неречевых звуков. Техника помогает воссоздать необходимые слуховые ассоциации, например такие: «вода капает», «часы тикают», «молоток стучит» и т.д. </a:t>
            </a: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9" y="2186738"/>
            <a:ext cx="2333333" cy="3114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44572"/>
            <a:ext cx="3972670" cy="2482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38" y="1916832"/>
            <a:ext cx="2449762" cy="3384376"/>
          </a:xfrm>
          <a:prstGeom prst="rect">
            <a:avLst/>
          </a:prstGeom>
        </p:spPr>
      </p:pic>
      <p:pic>
        <p:nvPicPr>
          <p:cNvPr id="9" name="Zvuk_-_Stuk_molotka_(iPle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564.6202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50375" y="2197187"/>
            <a:ext cx="487363" cy="487363"/>
          </a:xfrm>
          <a:prstGeom prst="rect">
            <a:avLst/>
          </a:prstGeom>
        </p:spPr>
      </p:pic>
      <p:pic>
        <p:nvPicPr>
          <p:cNvPr id="10" name="zvuk_-_Kapli_vody_(iPle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6892.1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627784" y="4581128"/>
            <a:ext cx="487363" cy="487363"/>
          </a:xfrm>
          <a:prstGeom prst="rect">
            <a:avLst/>
          </a:prstGeom>
        </p:spPr>
      </p:pic>
      <p:pic>
        <p:nvPicPr>
          <p:cNvPr id="11" name="Zvuk_-_Tikane_chasov_(iPle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59830.38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588224" y="20089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В игре</a:t>
            </a:r>
            <a:r>
              <a:rPr lang="ru-RU" sz="2400" b="1" dirty="0">
                <a:latin typeface="Monotype Corsiva" pitchFamily="66" charset="0"/>
              </a:rPr>
              <a:t> «Кто спрятался?» </a:t>
            </a:r>
            <a:r>
              <a:rPr lang="ru-RU" sz="2400" dirty="0">
                <a:latin typeface="Monotype Corsiva" pitchFamily="66" charset="0"/>
              </a:rPr>
              <a:t>на каждом слайде звучит  голос животного. Когда ребенок   отгадает кто это, нужно открыть изображение и  показать детям.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122" name="AutoShape 2" descr="http://www.kanhangadvartha.com/data/out/100/IMG_271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IMG_271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340768"/>
            <a:ext cx="7308304" cy="4567690"/>
          </a:xfrm>
          <a:prstGeom prst="rect">
            <a:avLst/>
          </a:prstGeom>
        </p:spPr>
      </p:pic>
      <p:pic>
        <p:nvPicPr>
          <p:cNvPr id="6" name="Рисунок 5" descr="бабоч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375" y="1268760"/>
            <a:ext cx="7812360" cy="4882725"/>
          </a:xfrm>
          <a:prstGeom prst="rect">
            <a:avLst/>
          </a:prstGeom>
        </p:spPr>
      </p:pic>
      <p:pic>
        <p:nvPicPr>
          <p:cNvPr id="4" name="Zvuki_zhivotnyh_-_tig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576" y="13407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984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-horse-horses-meadow-1335212-480x3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48680"/>
            <a:ext cx="8748972" cy="5832648"/>
          </a:xfrm>
          <a:prstGeom prst="rect">
            <a:avLst/>
          </a:prstGeom>
        </p:spPr>
      </p:pic>
      <p:pic>
        <p:nvPicPr>
          <p:cNvPr id="4" name="Рисунок 3" descr="бабоч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5663"/>
            <a:ext cx="9144000" cy="6066674"/>
          </a:xfrm>
          <a:prstGeom prst="rect">
            <a:avLst/>
          </a:prstGeom>
        </p:spPr>
      </p:pic>
      <p:pic>
        <p:nvPicPr>
          <p:cNvPr id="6" name="Zvuki_zhivotnyh_-_Losh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536" y="5486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>
                <a:latin typeface="Monotype Corsiva" panose="03010101010201010101" pitchFamily="66" charset="0"/>
              </a:rPr>
              <a:t>*Для развития дикции и правильного звукопроизношения учим скороговорки, представленные в виде </a:t>
            </a:r>
            <a:r>
              <a:rPr lang="ru-RU" sz="2400" dirty="0" err="1">
                <a:latin typeface="Monotype Corsiva" panose="03010101010201010101" pitchFamily="66" charset="0"/>
              </a:rPr>
              <a:t>мнемотаблиц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0" y="1340768"/>
            <a:ext cx="8083373" cy="47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5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79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*Отдельного внимания заслуживают игры направленные на формирование грамматических представлений - навыков словоизменения и словообразования. Примером таких игр, являются игры «Назови ласково», «Один-много», «Назови одним словом»  и др. по лексическим темам: «Деревья», «Грибы», «Дикие и домашние животные», «Домашние птицы», «Зимующие и перелётные птицы», «Овощи и фрукты», «Цветы и ягоды» и т.д.</a:t>
            </a: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pPr algn="ctr"/>
            <a:r>
              <a:rPr lang="ru-RU" sz="3200" dirty="0">
                <a:latin typeface="Monotype Corsiva" panose="03010101010201010101" pitchFamily="66" charset="0"/>
              </a:rPr>
              <a:t>«Один – много»</a:t>
            </a: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6" y="3548863"/>
            <a:ext cx="4563946" cy="3044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14673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1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680520" cy="33129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79028"/>
            <a:ext cx="4973960" cy="3510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980728"/>
            <a:ext cx="2494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«Назови ласково»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934125"/>
            <a:ext cx="3328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«Назови одним словом»</a:t>
            </a:r>
          </a:p>
        </p:txBody>
      </p:sp>
    </p:spTree>
    <p:extLst>
      <p:ext uri="{BB962C8B-B14F-4D97-AF65-F5344CB8AC3E}">
        <p14:creationId xmlns:p14="http://schemas.microsoft.com/office/powerpoint/2010/main" val="2486669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601</Words>
  <Application>Microsoft Office PowerPoint</Application>
  <PresentationFormat>Экран (4:3)</PresentationFormat>
  <Paragraphs>110</Paragraphs>
  <Slides>18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RbookM</cp:lastModifiedBy>
  <cp:revision>36</cp:revision>
  <dcterms:created xsi:type="dcterms:W3CDTF">2017-11-07T10:15:34Z</dcterms:created>
  <dcterms:modified xsi:type="dcterms:W3CDTF">2025-03-13T08:10:52Z</dcterms:modified>
</cp:coreProperties>
</file>