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1" r:id="rId3"/>
    <p:sldId id="260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2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41322-DED9-4350-AD98-7D003D71E5DD}" type="datetimeFigureOut">
              <a:rPr lang="ru-RU" smtClean="0"/>
              <a:t>26.12.2017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0AAF2-8542-47AE-8088-7FCF002DB8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4337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41322-DED9-4350-AD98-7D003D71E5DD}" type="datetimeFigureOut">
              <a:rPr lang="ru-RU" smtClean="0"/>
              <a:t>26.12.2017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0AAF2-8542-47AE-8088-7FCF002DB8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5782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41322-DED9-4350-AD98-7D003D71E5DD}" type="datetimeFigureOut">
              <a:rPr lang="ru-RU" smtClean="0"/>
              <a:t>26.12.2017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0AAF2-8542-47AE-8088-7FCF002DB8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6722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41322-DED9-4350-AD98-7D003D71E5DD}" type="datetimeFigureOut">
              <a:rPr lang="ru-RU" smtClean="0"/>
              <a:t>26.12.2017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0AAF2-8542-47AE-8088-7FCF002DB8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306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41322-DED9-4350-AD98-7D003D71E5DD}" type="datetimeFigureOut">
              <a:rPr lang="ru-RU" smtClean="0"/>
              <a:t>26.12.2017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0AAF2-8542-47AE-8088-7FCF002DB8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23522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41322-DED9-4350-AD98-7D003D71E5DD}" type="datetimeFigureOut">
              <a:rPr lang="ru-RU" smtClean="0"/>
              <a:t>26.12.2017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0AAF2-8542-47AE-8088-7FCF002DB8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700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41322-DED9-4350-AD98-7D003D71E5DD}" type="datetimeFigureOut">
              <a:rPr lang="ru-RU" smtClean="0"/>
              <a:t>26.12.2017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0AAF2-8542-47AE-8088-7FCF002DB8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645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41322-DED9-4350-AD98-7D003D71E5DD}" type="datetimeFigureOut">
              <a:rPr lang="ru-RU" smtClean="0"/>
              <a:t>26.12.2017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0AAF2-8542-47AE-8088-7FCF002DB8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8473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41322-DED9-4350-AD98-7D003D71E5DD}" type="datetimeFigureOut">
              <a:rPr lang="ru-RU" smtClean="0"/>
              <a:t>26.12.2017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0AAF2-8542-47AE-8088-7FCF002DB8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8540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41322-DED9-4350-AD98-7D003D71E5DD}" type="datetimeFigureOut">
              <a:rPr lang="ru-RU" smtClean="0"/>
              <a:t>26.12.2017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0AAF2-8542-47AE-8088-7FCF002DB8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8972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41322-DED9-4350-AD98-7D003D71E5DD}" type="datetimeFigureOut">
              <a:rPr lang="ru-RU" smtClean="0"/>
              <a:t>26.12.2017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0AAF2-8542-47AE-8088-7FCF002DB8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1755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B41322-DED9-4350-AD98-7D003D71E5DD}" type="datetimeFigureOut">
              <a:rPr lang="ru-RU" smtClean="0"/>
              <a:t>26.12.2017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B0AAF2-8542-47AE-8088-7FCF002DB8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1499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 descr="http://s1.1zoom.me/big0/347/Christmas_Balls_Template_46269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4687"/>
            <a:ext cx="9180560" cy="6882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frolova\Desktop\поделки Филиппова\IMG-20171225-WA0035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63" r="16174"/>
          <a:stretch/>
        </p:blipFill>
        <p:spPr bwMode="auto">
          <a:xfrm rot="16200000">
            <a:off x="2520713" y="-842266"/>
            <a:ext cx="4139132" cy="8793232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17218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 descr="http://s1.1zoom.me/big0/347/Christmas_Balls_Template_46269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4687"/>
            <a:ext cx="9180560" cy="6882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C:\Users\frolova\Desktop\поделки Филиппова\IMG-20171225-WA0030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299770"/>
            <a:ext cx="3394075" cy="452596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frolova\Desktop\поделки Филиппова\IMG-20171225-WA0032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306" r="23932" b="16924"/>
          <a:stretch/>
        </p:blipFill>
        <p:spPr bwMode="auto">
          <a:xfrm>
            <a:off x="4932040" y="1299770"/>
            <a:ext cx="3461395" cy="453650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81642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 descr="http://s1.1zoom.me/big0/347/Christmas_Balls_Template_46269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4687"/>
            <a:ext cx="9180560" cy="6882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frolova\Desktop\поделки Филиппова\IMG-20171225-WA0040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969" b="14239"/>
          <a:stretch/>
        </p:blipFill>
        <p:spPr bwMode="auto">
          <a:xfrm>
            <a:off x="467544" y="1484854"/>
            <a:ext cx="3942406" cy="419437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C:\Users\frolova\Desktop\поделки Филиппова\IMG-20171225-WA0029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727" r="8982" b="11727"/>
          <a:stretch/>
        </p:blipFill>
        <p:spPr bwMode="auto">
          <a:xfrm>
            <a:off x="5076056" y="1268760"/>
            <a:ext cx="3773907" cy="417646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884530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0</Words>
  <Application>Microsoft Office PowerPoint</Application>
  <PresentationFormat>Экран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сс</dc:title>
  <dc:creator>frolova</dc:creator>
  <cp:lastModifiedBy>frolova</cp:lastModifiedBy>
  <cp:revision>2</cp:revision>
  <dcterms:created xsi:type="dcterms:W3CDTF">2017-12-26T07:57:52Z</dcterms:created>
  <dcterms:modified xsi:type="dcterms:W3CDTF">2017-12-26T08:22:20Z</dcterms:modified>
</cp:coreProperties>
</file>