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МБДОУ детский сад №1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Чебурашка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2743200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Конкурс снежных построек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Ирина\Pictures\2018-01-02\2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3810000" cy="5080000"/>
          </a:xfrm>
          <a:prstGeom prst="rect">
            <a:avLst/>
          </a:prstGeom>
          <a:noFill/>
        </p:spPr>
      </p:pic>
      <p:pic>
        <p:nvPicPr>
          <p:cNvPr id="1027" name="Picture 3" descr="C:\Users\Ирина\Pictures\2018-01-02\1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57200"/>
            <a:ext cx="3810000" cy="5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Группа «Медвежата»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Символ 2018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Ирина\Pictures\2018-01-02\2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733800" cy="424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Наш терем-теремок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Ирина\Pictures\2018-01-02\2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3543300" cy="4724400"/>
          </a:xfrm>
          <a:prstGeom prst="rect">
            <a:avLst/>
          </a:prstGeom>
          <a:noFill/>
        </p:spPr>
      </p:pic>
      <p:pic>
        <p:nvPicPr>
          <p:cNvPr id="4" name="Picture 2" descr="C:\Users\Ирина\Pictures\2018-01-02\2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47800"/>
            <a:ext cx="348615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</Words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МБДОУ детский сад №1 «Чебурашка»</vt:lpstr>
      <vt:lpstr>     </vt:lpstr>
      <vt:lpstr>Группа «Медвежата» Символ 2018 года</vt:lpstr>
      <vt:lpstr>Наш терем-теремок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детский сад №1 «Чебурашка»</dc:title>
  <dc:creator>Ирина</dc:creator>
  <cp:lastModifiedBy>Ирина</cp:lastModifiedBy>
  <cp:revision>5</cp:revision>
  <dcterms:created xsi:type="dcterms:W3CDTF">2018-01-02T12:15:28Z</dcterms:created>
  <dcterms:modified xsi:type="dcterms:W3CDTF">2018-01-02T13:00:57Z</dcterms:modified>
</cp:coreProperties>
</file>