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8" r:id="rId5"/>
    <p:sldId id="259" r:id="rId6"/>
    <p:sldId id="260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61E-0FC3-4715-A3A5-6539FB801FC0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3D32-76AC-448F-829F-A434221C0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14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61E-0FC3-4715-A3A5-6539FB801FC0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3D32-76AC-448F-829F-A434221C0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1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61E-0FC3-4715-A3A5-6539FB801FC0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3D32-76AC-448F-829F-A434221C0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98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61E-0FC3-4715-A3A5-6539FB801FC0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3D32-76AC-448F-829F-A434221C0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91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61E-0FC3-4715-A3A5-6539FB801FC0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3D32-76AC-448F-829F-A434221C0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4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61E-0FC3-4715-A3A5-6539FB801FC0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3D32-76AC-448F-829F-A434221C0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99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61E-0FC3-4715-A3A5-6539FB801FC0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3D32-76AC-448F-829F-A434221C0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55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61E-0FC3-4715-A3A5-6539FB801FC0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3D32-76AC-448F-829F-A434221C0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37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61E-0FC3-4715-A3A5-6539FB801FC0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3D32-76AC-448F-829F-A434221C0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3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61E-0FC3-4715-A3A5-6539FB801FC0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3D32-76AC-448F-829F-A434221C0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92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761E-0FC3-4715-A3A5-6539FB801FC0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3D32-76AC-448F-829F-A434221C0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91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B761E-0FC3-4715-A3A5-6539FB801FC0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03D32-76AC-448F-829F-A434221C0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4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27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1683" y="4288664"/>
            <a:ext cx="5782615" cy="1043189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Zanesennyj" panose="040B0500000000000000" pitchFamily="82" charset="0"/>
              </a:rPr>
              <a:t>Зимняя</a:t>
            </a:r>
            <a:b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Zanesennyj" panose="040B0500000000000000" pitchFamily="82" charset="0"/>
              </a:rPr>
            </a:br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Zanesennyj" panose="040B0500000000000000" pitchFamily="82" charset="0"/>
              </a:rPr>
              <a:t> </a:t>
            </a:r>
            <a:b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Zanesennyj" panose="040B0500000000000000" pitchFamily="82" charset="0"/>
              </a:rPr>
            </a:br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Zanesennyj" panose="040B0500000000000000" pitchFamily="82" charset="0"/>
              </a:rPr>
              <a:t>сказка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Zanesennyj" panose="040B0500000000000000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1684" y="5331853"/>
            <a:ext cx="5309315" cy="43788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Оформление группы к Новому году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9" y="0"/>
            <a:ext cx="9173458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5" b="4728"/>
          <a:stretch/>
        </p:blipFill>
        <p:spPr>
          <a:xfrm>
            <a:off x="0" y="334850"/>
            <a:ext cx="9144000" cy="61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73458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" t="13146"/>
          <a:stretch/>
        </p:blipFill>
        <p:spPr>
          <a:xfrm>
            <a:off x="0" y="0"/>
            <a:ext cx="9156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73458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521" y="772732"/>
            <a:ext cx="5615190" cy="2737231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Zanesennyj" panose="040B0500000000000000" pitchFamily="82" charset="0"/>
              </a:rPr>
              <a:t>Спасибо за внимание!</a:t>
            </a:r>
            <a:endParaRPr lang="ru-RU" dirty="0">
              <a:solidFill>
                <a:srgbClr val="7030A0"/>
              </a:solidFill>
              <a:latin typeface="Zanesennyj" panose="040B0500000000000000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1369" y="4282694"/>
            <a:ext cx="6091707" cy="155143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Оформление подготовила воспитатель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 квалификационной категории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Рочева Людмила Александровна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ГБОУ НАО «НШ – ДС п. Хонгурей»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30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Zanesennyj</vt:lpstr>
      <vt:lpstr>Тема Office</vt:lpstr>
      <vt:lpstr>Зимняя   сказка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Зимняя сказка</dc:title>
  <dc:creator>связной</dc:creator>
  <cp:lastModifiedBy>связной</cp:lastModifiedBy>
  <cp:revision>5</cp:revision>
  <dcterms:created xsi:type="dcterms:W3CDTF">2018-01-02T19:05:57Z</dcterms:created>
  <dcterms:modified xsi:type="dcterms:W3CDTF">2018-01-02T19:56:27Z</dcterms:modified>
</cp:coreProperties>
</file>