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30E3F-9962-45A8-8A0B-62C8731CB3FB}" type="datetimeFigureOut">
              <a:rPr lang="ru-RU" smtClean="0"/>
              <a:t>02.01.2018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5E020-1050-4FD7-B5C1-EA4EECB4EF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lmanahpedagoga.ru/servisy/meropriyatiya/meropriyatie?id=6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hlinkClick r:id="rId2"/>
              </a:rPr>
              <a:t>Новогодний антураж" (конкурс на лучшее новогоднее оформление ДОО)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W67wBKtt-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f8yTgs_8OF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sIP13GyIP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741mFE8yO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OMJO7_aMm-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2018-01-02T20:12:24Z</dcterms:created>
  <dcterms:modified xsi:type="dcterms:W3CDTF">2018-01-02T20:14:22Z</dcterms:modified>
</cp:coreProperties>
</file>