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7" r:id="rId2"/>
    <p:sldMasterId id="2147483721" r:id="rId3"/>
    <p:sldMasterId id="2147483723" r:id="rId4"/>
  </p:sldMasterIdLst>
  <p:notesMasterIdLst>
    <p:notesMasterId r:id="rId25"/>
  </p:notesMasterIdLst>
  <p:sldIdLst>
    <p:sldId id="269" r:id="rId5"/>
    <p:sldId id="318" r:id="rId6"/>
    <p:sldId id="317" r:id="rId7"/>
    <p:sldId id="308" r:id="rId8"/>
    <p:sldId id="288" r:id="rId9"/>
    <p:sldId id="307" r:id="rId10"/>
    <p:sldId id="311" r:id="rId11"/>
    <p:sldId id="289" r:id="rId12"/>
    <p:sldId id="290" r:id="rId13"/>
    <p:sldId id="298" r:id="rId14"/>
    <p:sldId id="299" r:id="rId15"/>
    <p:sldId id="301" r:id="rId16"/>
    <p:sldId id="300" r:id="rId17"/>
    <p:sldId id="312" r:id="rId18"/>
    <p:sldId id="313" r:id="rId19"/>
    <p:sldId id="316" r:id="rId20"/>
    <p:sldId id="319" r:id="rId21"/>
    <p:sldId id="320" r:id="rId22"/>
    <p:sldId id="321" r:id="rId23"/>
    <p:sldId id="322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B7E4FF"/>
    <a:srgbClr val="FFC46D"/>
    <a:srgbClr val="FBD0AF"/>
    <a:srgbClr val="F8D3AE"/>
    <a:srgbClr val="00C0BB"/>
    <a:srgbClr val="007976"/>
  </p:clrMru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5" autoAdjust="0"/>
    <p:restoredTop sz="94316" autoAdjust="0"/>
  </p:normalViewPr>
  <p:slideViewPr>
    <p:cSldViewPr>
      <p:cViewPr varScale="1">
        <p:scale>
          <a:sx n="66" d="100"/>
          <a:sy n="66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</a:t>
            </a:r>
            <a:r>
              <a:rPr lang="ru-RU" baseline="0" dirty="0" smtClean="0"/>
              <a:t> успеваемости по итогам внешнего контроля, %</a:t>
            </a:r>
            <a:endParaRPr lang="ru-RU" dirty="0"/>
          </a:p>
        </c:rich>
      </c:tx>
      <c:layout>
        <c:manualLayout>
          <c:xMode val="edge"/>
          <c:yMode val="edge"/>
          <c:x val="0.1820327552155652"/>
          <c:y val="0"/>
        </c:manualLayout>
      </c:layout>
    </c:title>
    <c:plotArea>
      <c:layout>
        <c:manualLayout>
          <c:layoutTarget val="inner"/>
          <c:xMode val="edge"/>
          <c:yMode val="edge"/>
          <c:x val="6.928771199335404E-2"/>
          <c:y val="0.18820550337174291"/>
          <c:w val="0.67611286089238842"/>
          <c:h val="0.613406702525896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</c:v>
                </c:pt>
              </c:strCache>
            </c:strRef>
          </c:tx>
          <c:dLbls>
            <c:spPr>
              <a:solidFill>
                <a:schemeClr val="lt1"/>
              </a:solidFill>
              <a:ln w="25364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Val val="1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68</c:v>
                </c:pt>
                <c:pt idx="2">
                  <c:v>67</c:v>
                </c:pt>
                <c:pt idx="3">
                  <c:v>70</c:v>
                </c:pt>
                <c:pt idx="4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успеваемости</c:v>
                </c:pt>
              </c:strCache>
            </c:strRef>
          </c:tx>
          <c:dLbls>
            <c:spPr>
              <a:solidFill>
                <a:schemeClr val="lt1"/>
              </a:solidFill>
              <a:ln w="25364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l"/>
            <c:showVal val="1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98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Val val="1"/>
        </c:dLbls>
        <c:marker val="1"/>
        <c:axId val="150980480"/>
        <c:axId val="151134976"/>
      </c:lineChart>
      <c:catAx>
        <c:axId val="150980480"/>
        <c:scaling>
          <c:orientation val="minMax"/>
        </c:scaling>
        <c:axPos val="b"/>
        <c:numFmt formatCode="General" sourceLinked="1"/>
        <c:tickLblPos val="nextTo"/>
        <c:crossAx val="151134976"/>
        <c:crosses val="autoZero"/>
        <c:auto val="1"/>
        <c:lblAlgn val="ctr"/>
        <c:lblOffset val="100"/>
      </c:catAx>
      <c:valAx>
        <c:axId val="15113497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0980480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/>
      <c:overlay val="1"/>
    </c:legend>
    <c:plotVisOnly val="1"/>
    <c:dispBlanksAs val="zero"/>
  </c:chart>
  <c:spPr>
    <a:solidFill>
      <a:prstClr val="white"/>
    </a:solidFill>
    <a:ln>
      <a:solidFill>
        <a:schemeClr val="accent2"/>
      </a:solidFill>
    </a:ln>
  </c:spPr>
  <c:txPr>
    <a:bodyPr/>
    <a:lstStyle/>
    <a:p>
      <a:pPr>
        <a:defRPr sz="179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795" b="1" i="0" baseline="0" dirty="0" smtClean="0"/>
              <a:t>Динамика успеваемости по итогам внутреннего </a:t>
            </a:r>
          </a:p>
          <a:p>
            <a:pPr>
              <a:defRPr/>
            </a:pPr>
            <a:r>
              <a:rPr lang="ru-RU" sz="1795" b="1" i="0" baseline="0" dirty="0" smtClean="0"/>
              <a:t>контроля, %</a:t>
            </a:r>
            <a:endParaRPr lang="ru-RU" sz="1800" b="1" i="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4.9293471167713244E-2"/>
          <c:y val="0.17814874853997817"/>
          <c:w val="0.66287030943411585"/>
          <c:h val="0.5472744727855064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%, качества</c:v>
                </c:pt>
              </c:strCache>
            </c:strRef>
          </c:tx>
          <c:dLbls>
            <c:spPr>
              <a:solidFill>
                <a:schemeClr val="lt1"/>
              </a:solidFill>
              <a:ln w="25329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Val val="1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</c:v>
                </c:pt>
                <c:pt idx="1">
                  <c:v>58</c:v>
                </c:pt>
                <c:pt idx="2">
                  <c:v>67</c:v>
                </c:pt>
                <c:pt idx="3">
                  <c:v>70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%, успеваемости</c:v>
                </c:pt>
              </c:strCache>
            </c:strRef>
          </c:tx>
          <c:dLbls>
            <c:spPr>
              <a:solidFill>
                <a:schemeClr val="lt1"/>
              </a:solidFill>
              <a:ln w="25329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Val val="1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</c:ser>
        <c:dLbls>
          <c:showVal val="1"/>
        </c:dLbls>
        <c:marker val="1"/>
        <c:axId val="165028224"/>
        <c:axId val="165029760"/>
      </c:lineChart>
      <c:catAx>
        <c:axId val="165028224"/>
        <c:scaling>
          <c:orientation val="minMax"/>
        </c:scaling>
        <c:axPos val="b"/>
        <c:numFmt formatCode="General" sourceLinked="1"/>
        <c:tickLblPos val="nextTo"/>
        <c:crossAx val="165029760"/>
        <c:crosses val="autoZero"/>
        <c:auto val="1"/>
        <c:lblAlgn val="ctr"/>
        <c:lblOffset val="100"/>
      </c:catAx>
      <c:valAx>
        <c:axId val="1650297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5028224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70440171118589257"/>
          <c:y val="0.471993089471411"/>
          <c:w val="0.29559828881411032"/>
          <c:h val="0.13551774382632686"/>
        </c:manualLayout>
      </c:layout>
    </c:legend>
    <c:plotVisOnly val="1"/>
    <c:dispBlanksAs val="gap"/>
  </c:chart>
  <c:spPr>
    <a:solidFill>
      <a:schemeClr val="bg1"/>
    </a:solidFill>
    <a:ln>
      <a:solidFill>
        <a:schemeClr val="accent2"/>
      </a:solidFill>
    </a:ln>
  </c:spPr>
  <c:txPr>
    <a:bodyPr/>
    <a:lstStyle/>
    <a:p>
      <a:pPr>
        <a:defRPr sz="1795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68AD1-A130-462F-8C59-7260538AA18D}" type="doc">
      <dgm:prSet loTypeId="urn:microsoft.com/office/officeart/2005/8/layout/p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A78738E-3980-4597-9418-A6EED493D5F6}">
      <dgm:prSet phldrT="[Текст]" custT="1"/>
      <dgm:spPr/>
      <dgm:t>
        <a:bodyPr/>
        <a:lstStyle/>
        <a:p>
          <a:pPr>
            <a:lnSpc>
              <a:spcPts val="1800"/>
            </a:lnSpc>
          </a:pPr>
          <a:r>
            <a:rPr lang="ru-RU" sz="2000" dirty="0" smtClean="0"/>
            <a:t>МАОУ Ильинская СОШ</a:t>
          </a:r>
          <a:endParaRPr lang="ru-RU" sz="2000" dirty="0"/>
        </a:p>
      </dgm:t>
    </dgm:pt>
    <dgm:pt modelId="{022C3AD5-98D0-41E0-8EC6-1039FDEFB05E}" type="parTrans" cxnId="{A120510A-6967-4D21-B10A-5A3B54CB7328}">
      <dgm:prSet/>
      <dgm:spPr/>
      <dgm:t>
        <a:bodyPr/>
        <a:lstStyle/>
        <a:p>
          <a:endParaRPr lang="ru-RU"/>
        </a:p>
      </dgm:t>
    </dgm:pt>
    <dgm:pt modelId="{E08FEB60-CD52-484F-B810-5C5FBC8CD2FE}" type="sibTrans" cxnId="{A120510A-6967-4D21-B10A-5A3B54CB7328}">
      <dgm:prSet/>
      <dgm:spPr/>
      <dgm:t>
        <a:bodyPr/>
        <a:lstStyle/>
        <a:p>
          <a:endParaRPr lang="ru-RU"/>
        </a:p>
      </dgm:t>
    </dgm:pt>
    <dgm:pt modelId="{3F6B700E-8D9A-4EBE-A5A4-D61B95BB9A38}">
      <dgm:prSet phldrT="[Текст]" custT="1"/>
      <dgm:spPr/>
      <dgm:t>
        <a:bodyPr/>
        <a:lstStyle/>
        <a:p>
          <a:r>
            <a:rPr lang="ru-RU" sz="2000" dirty="0" smtClean="0"/>
            <a:t>Учитель географии</a:t>
          </a:r>
        </a:p>
        <a:p>
          <a:r>
            <a:rPr lang="ru-RU" sz="2000" dirty="0" smtClean="0"/>
            <a:t>высшей категории</a:t>
          </a:r>
          <a:endParaRPr lang="ru-RU" sz="2000" dirty="0"/>
        </a:p>
      </dgm:t>
    </dgm:pt>
    <dgm:pt modelId="{C477DE7B-71A6-45C5-BF7A-DCBDD6103C64}" type="parTrans" cxnId="{4DD2F696-ABE7-4327-8359-F951C43C45A5}">
      <dgm:prSet/>
      <dgm:spPr/>
      <dgm:t>
        <a:bodyPr/>
        <a:lstStyle/>
        <a:p>
          <a:endParaRPr lang="ru-RU"/>
        </a:p>
      </dgm:t>
    </dgm:pt>
    <dgm:pt modelId="{EB9E76D4-AC76-4A48-9586-57D51CFE7A9D}" type="sibTrans" cxnId="{4DD2F696-ABE7-4327-8359-F951C43C45A5}">
      <dgm:prSet/>
      <dgm:spPr/>
      <dgm:t>
        <a:bodyPr/>
        <a:lstStyle/>
        <a:p>
          <a:endParaRPr lang="ru-RU"/>
        </a:p>
      </dgm:t>
    </dgm:pt>
    <dgm:pt modelId="{3AC2E5DC-B1C7-40B6-8F89-D18B2CF94A18}" type="pres">
      <dgm:prSet presAssocID="{C9168AD1-A130-462F-8C59-7260538AA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4B8E5F-2194-485B-B2B1-A4C1D1232512}" type="pres">
      <dgm:prSet presAssocID="{1A78738E-3980-4597-9418-A6EED493D5F6}" presName="compNode" presStyleCnt="0"/>
      <dgm:spPr/>
    </dgm:pt>
    <dgm:pt modelId="{B4A0A14B-DD40-41A7-8E50-458824D6A4A7}" type="pres">
      <dgm:prSet presAssocID="{1A78738E-3980-4597-9418-A6EED493D5F6}" presName="pictRect" presStyleLbl="node1" presStyleIdx="0" presStyleCnt="2" custScaleY="116828" custLinFactNeighborX="-70" custLinFactNeighborY="-134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623110-6429-48AF-90CD-EDEF74906E78}" type="pres">
      <dgm:prSet presAssocID="{1A78738E-3980-4597-9418-A6EED493D5F6}" presName="textRect" presStyleLbl="revTx" presStyleIdx="0" presStyleCnt="2" custScaleY="85925" custLinFactNeighborX="-119" custLinFactNeighborY="-28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354CC-88F3-434F-9103-B5ECA28A8808}" type="pres">
      <dgm:prSet presAssocID="{E08FEB60-CD52-484F-B810-5C5FBC8CD2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E76764-E31C-4CE4-B85D-E8E5720E6157}" type="pres">
      <dgm:prSet presAssocID="{3F6B700E-8D9A-4EBE-A5A4-D61B95BB9A38}" presName="compNode" presStyleCnt="0"/>
      <dgm:spPr/>
    </dgm:pt>
    <dgm:pt modelId="{6A2DA154-D53F-4D3A-A732-12B993410E0D}" type="pres">
      <dgm:prSet presAssocID="{3F6B700E-8D9A-4EBE-A5A4-D61B95BB9A38}" presName="pictRect" presStyleLbl="node1" presStyleIdx="1" presStyleCnt="2" custScaleY="128002" custLinFactNeighborX="-119" custLinFactNeighborY="-181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7F0758-762D-45A2-A41F-115729CA3B24}" type="pres">
      <dgm:prSet presAssocID="{3F6B700E-8D9A-4EBE-A5A4-D61B95BB9A38}" presName="textRect" presStyleLbl="revTx" presStyleIdx="1" presStyleCnt="2" custScaleX="100224" custScaleY="116235" custLinFactNeighborX="1573" custLinFactNeighborY="-7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491B5-A8F2-414C-9BFD-B39A488E7CCD}" type="presOf" srcId="{E08FEB60-CD52-484F-B810-5C5FBC8CD2FE}" destId="{241354CC-88F3-434F-9103-B5ECA28A8808}" srcOrd="0" destOrd="0" presId="urn:microsoft.com/office/officeart/2005/8/layout/pList1"/>
    <dgm:cxn modelId="{4DD2F696-ABE7-4327-8359-F951C43C45A5}" srcId="{C9168AD1-A130-462F-8C59-7260538AA18D}" destId="{3F6B700E-8D9A-4EBE-A5A4-D61B95BB9A38}" srcOrd="1" destOrd="0" parTransId="{C477DE7B-71A6-45C5-BF7A-DCBDD6103C64}" sibTransId="{EB9E76D4-AC76-4A48-9586-57D51CFE7A9D}"/>
    <dgm:cxn modelId="{A120510A-6967-4D21-B10A-5A3B54CB7328}" srcId="{C9168AD1-A130-462F-8C59-7260538AA18D}" destId="{1A78738E-3980-4597-9418-A6EED493D5F6}" srcOrd="0" destOrd="0" parTransId="{022C3AD5-98D0-41E0-8EC6-1039FDEFB05E}" sibTransId="{E08FEB60-CD52-484F-B810-5C5FBC8CD2FE}"/>
    <dgm:cxn modelId="{20E0E259-1D43-4AC1-A99C-69C9EEB53B75}" type="presOf" srcId="{C9168AD1-A130-462F-8C59-7260538AA18D}" destId="{3AC2E5DC-B1C7-40B6-8F89-D18B2CF94A18}" srcOrd="0" destOrd="0" presId="urn:microsoft.com/office/officeart/2005/8/layout/pList1"/>
    <dgm:cxn modelId="{EE464B49-75E5-4DFB-96E8-5E289DDF8DDE}" type="presOf" srcId="{1A78738E-3980-4597-9418-A6EED493D5F6}" destId="{31623110-6429-48AF-90CD-EDEF74906E78}" srcOrd="0" destOrd="0" presId="urn:microsoft.com/office/officeart/2005/8/layout/pList1"/>
    <dgm:cxn modelId="{D583E696-2F55-48C9-8BCD-51FB13DD94AD}" type="presOf" srcId="{3F6B700E-8D9A-4EBE-A5A4-D61B95BB9A38}" destId="{FF7F0758-762D-45A2-A41F-115729CA3B24}" srcOrd="0" destOrd="0" presId="urn:microsoft.com/office/officeart/2005/8/layout/pList1"/>
    <dgm:cxn modelId="{EFC4FD22-146E-4AD1-A10C-7FED6958D292}" type="presParOf" srcId="{3AC2E5DC-B1C7-40B6-8F89-D18B2CF94A18}" destId="{DF4B8E5F-2194-485B-B2B1-A4C1D1232512}" srcOrd="0" destOrd="0" presId="urn:microsoft.com/office/officeart/2005/8/layout/pList1"/>
    <dgm:cxn modelId="{A567F75A-9B97-41C6-8CC1-44DE373CFB1D}" type="presParOf" srcId="{DF4B8E5F-2194-485B-B2B1-A4C1D1232512}" destId="{B4A0A14B-DD40-41A7-8E50-458824D6A4A7}" srcOrd="0" destOrd="0" presId="urn:microsoft.com/office/officeart/2005/8/layout/pList1"/>
    <dgm:cxn modelId="{3741FA7B-E14D-4C50-B7DC-7FBEC804C22B}" type="presParOf" srcId="{DF4B8E5F-2194-485B-B2B1-A4C1D1232512}" destId="{31623110-6429-48AF-90CD-EDEF74906E78}" srcOrd="1" destOrd="0" presId="urn:microsoft.com/office/officeart/2005/8/layout/pList1"/>
    <dgm:cxn modelId="{ACCACA81-EEAD-4529-93A3-F8027183BBFB}" type="presParOf" srcId="{3AC2E5DC-B1C7-40B6-8F89-D18B2CF94A18}" destId="{241354CC-88F3-434F-9103-B5ECA28A8808}" srcOrd="1" destOrd="0" presId="urn:microsoft.com/office/officeart/2005/8/layout/pList1"/>
    <dgm:cxn modelId="{49588F06-FCCE-4A10-ADA0-62AB1F9E3AF9}" type="presParOf" srcId="{3AC2E5DC-B1C7-40B6-8F89-D18B2CF94A18}" destId="{AEE76764-E31C-4CE4-B85D-E8E5720E6157}" srcOrd="2" destOrd="0" presId="urn:microsoft.com/office/officeart/2005/8/layout/pList1"/>
    <dgm:cxn modelId="{0AF11D9C-7662-451C-9101-C923814E89BC}" type="presParOf" srcId="{AEE76764-E31C-4CE4-B85D-E8E5720E6157}" destId="{6A2DA154-D53F-4D3A-A732-12B993410E0D}" srcOrd="0" destOrd="0" presId="urn:microsoft.com/office/officeart/2005/8/layout/pList1"/>
    <dgm:cxn modelId="{AD4C4C34-3CB2-4D08-85CC-8A2C9F9FC8AF}" type="presParOf" srcId="{AEE76764-E31C-4CE4-B85D-E8E5720E6157}" destId="{FF7F0758-762D-45A2-A41F-115729CA3B2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350B46-164C-47AC-9CDE-F424CF9BA470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2B7C04-15DD-4FE6-B1A8-965868D92D2E}">
      <dgm:prSet/>
      <dgm:spPr/>
      <dgm:t>
        <a:bodyPr/>
        <a:lstStyle/>
        <a:p>
          <a:endParaRPr lang="ru-RU" dirty="0"/>
        </a:p>
      </dgm:t>
    </dgm:pt>
    <dgm:pt modelId="{EA3592B7-26CE-408D-9B85-CB66CE01854E}" type="parTrans" cxnId="{E9D032B9-C57D-4736-ACB5-4945F9A505EA}">
      <dgm:prSet/>
      <dgm:spPr/>
      <dgm:t>
        <a:bodyPr/>
        <a:lstStyle/>
        <a:p>
          <a:endParaRPr lang="ru-RU"/>
        </a:p>
      </dgm:t>
    </dgm:pt>
    <dgm:pt modelId="{764D09B1-74E1-4F08-8C89-34AF81CCBDFF}" type="sibTrans" cxnId="{E9D032B9-C57D-4736-ACB5-4945F9A505EA}">
      <dgm:prSet/>
      <dgm:spPr/>
      <dgm:t>
        <a:bodyPr/>
        <a:lstStyle/>
        <a:p>
          <a:endParaRPr lang="ru-RU"/>
        </a:p>
      </dgm:t>
    </dgm:pt>
    <dgm:pt modelId="{4825D6BD-F252-402E-8BE9-E9CC1D9917FA}">
      <dgm:prSet/>
      <dgm:spPr/>
      <dgm:t>
        <a:bodyPr/>
        <a:lstStyle/>
        <a:p>
          <a:endParaRPr lang="ru-RU" dirty="0"/>
        </a:p>
      </dgm:t>
    </dgm:pt>
    <dgm:pt modelId="{FEA391DD-2791-43EA-ADE6-32A425D997A2}" type="parTrans" cxnId="{0F7BC4F2-C375-485B-B3A3-00100C1A99BF}">
      <dgm:prSet/>
      <dgm:spPr/>
      <dgm:t>
        <a:bodyPr/>
        <a:lstStyle/>
        <a:p>
          <a:endParaRPr lang="ru-RU"/>
        </a:p>
      </dgm:t>
    </dgm:pt>
    <dgm:pt modelId="{5A28D1C9-0251-4688-9D80-5AA413719418}" type="sibTrans" cxnId="{0F7BC4F2-C375-485B-B3A3-00100C1A99BF}">
      <dgm:prSet/>
      <dgm:spPr/>
      <dgm:t>
        <a:bodyPr/>
        <a:lstStyle/>
        <a:p>
          <a:endParaRPr lang="ru-RU"/>
        </a:p>
      </dgm:t>
    </dgm:pt>
    <dgm:pt modelId="{ECD1650E-3A83-41A5-842D-51727C768F7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73CA9DE-19D7-4FD1-AA89-E3E14C32E9D4}" type="sibTrans" cxnId="{0186C557-DEFD-4A3C-A8FF-6D48328D6BBE}">
      <dgm:prSet/>
      <dgm:spPr/>
      <dgm:t>
        <a:bodyPr/>
        <a:lstStyle/>
        <a:p>
          <a:endParaRPr lang="ru-RU"/>
        </a:p>
      </dgm:t>
    </dgm:pt>
    <dgm:pt modelId="{73F8AD38-6822-4A86-AD93-B5A8568B1036}" type="parTrans" cxnId="{0186C557-DEFD-4A3C-A8FF-6D48328D6BBE}">
      <dgm:prSet/>
      <dgm:spPr/>
      <dgm:t>
        <a:bodyPr/>
        <a:lstStyle/>
        <a:p>
          <a:endParaRPr lang="ru-RU"/>
        </a:p>
      </dgm:t>
    </dgm:pt>
    <dgm:pt modelId="{76F5002B-608B-43AC-990D-C465ACFB5095}" type="pres">
      <dgm:prSet presAssocID="{F0350B46-164C-47AC-9CDE-F424CF9BA47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27A67C-0D5B-4B49-9F9D-9FC155052049}" type="pres">
      <dgm:prSet presAssocID="{BF2B7C04-15DD-4FE6-B1A8-965868D92D2E}" presName="circ1" presStyleLbl="vennNode1" presStyleIdx="0" presStyleCnt="3" custScaleX="51039" custScaleY="54409" custLinFactNeighborX="3149" custLinFactNeighborY="53165"/>
      <dgm:spPr/>
      <dgm:t>
        <a:bodyPr/>
        <a:lstStyle/>
        <a:p>
          <a:endParaRPr lang="ru-RU"/>
        </a:p>
      </dgm:t>
    </dgm:pt>
    <dgm:pt modelId="{A114BA75-950B-4723-BF2E-51FAE6A452F0}" type="pres">
      <dgm:prSet presAssocID="{BF2B7C04-15DD-4FE6-B1A8-965868D92D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7B10B-C2F3-4CBC-8EBC-14A47E509309}" type="pres">
      <dgm:prSet presAssocID="{4825D6BD-F252-402E-8BE9-E9CC1D9917FA}" presName="circ2" presStyleLbl="vennNode1" presStyleIdx="1" presStyleCnt="3" custScaleX="47762" custScaleY="54560" custLinFactNeighborX="22370" custLinFactNeighborY="-25529"/>
      <dgm:spPr/>
      <dgm:t>
        <a:bodyPr/>
        <a:lstStyle/>
        <a:p>
          <a:endParaRPr lang="ru-RU"/>
        </a:p>
      </dgm:t>
    </dgm:pt>
    <dgm:pt modelId="{B516A079-9BB5-45B9-9411-874102249A9D}" type="pres">
      <dgm:prSet presAssocID="{4825D6BD-F252-402E-8BE9-E9CC1D9917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6C772-7922-4EBC-B278-BA450CE493DB}" type="pres">
      <dgm:prSet presAssocID="{ECD1650E-3A83-41A5-842D-51727C768F7F}" presName="circ3" presStyleLbl="vennNode1" presStyleIdx="2" presStyleCnt="3" custScaleX="50475" custScaleY="54561" custLinFactNeighborX="-20705" custLinFactNeighborY="-24173"/>
      <dgm:spPr/>
      <dgm:t>
        <a:bodyPr/>
        <a:lstStyle/>
        <a:p>
          <a:endParaRPr lang="ru-RU"/>
        </a:p>
      </dgm:t>
    </dgm:pt>
    <dgm:pt modelId="{95495B01-012E-4670-BA10-A32BDB40C6B0}" type="pres">
      <dgm:prSet presAssocID="{ECD1650E-3A83-41A5-842D-51727C768F7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6C557-DEFD-4A3C-A8FF-6D48328D6BBE}" srcId="{F0350B46-164C-47AC-9CDE-F424CF9BA470}" destId="{ECD1650E-3A83-41A5-842D-51727C768F7F}" srcOrd="2" destOrd="0" parTransId="{73F8AD38-6822-4A86-AD93-B5A8568B1036}" sibTransId="{673CA9DE-19D7-4FD1-AA89-E3E14C32E9D4}"/>
    <dgm:cxn modelId="{2ADC113A-43CC-42B4-9BE2-6A2ECD0E19DE}" type="presOf" srcId="{BF2B7C04-15DD-4FE6-B1A8-965868D92D2E}" destId="{A114BA75-950B-4723-BF2E-51FAE6A452F0}" srcOrd="1" destOrd="0" presId="urn:microsoft.com/office/officeart/2005/8/layout/venn1"/>
    <dgm:cxn modelId="{07D5C2D9-A442-47B9-B865-B76F32140C72}" type="presOf" srcId="{4825D6BD-F252-402E-8BE9-E9CC1D9917FA}" destId="{F277B10B-C2F3-4CBC-8EBC-14A47E509309}" srcOrd="0" destOrd="0" presId="urn:microsoft.com/office/officeart/2005/8/layout/venn1"/>
    <dgm:cxn modelId="{E9D032B9-C57D-4736-ACB5-4945F9A505EA}" srcId="{F0350B46-164C-47AC-9CDE-F424CF9BA470}" destId="{BF2B7C04-15DD-4FE6-B1A8-965868D92D2E}" srcOrd="0" destOrd="0" parTransId="{EA3592B7-26CE-408D-9B85-CB66CE01854E}" sibTransId="{764D09B1-74E1-4F08-8C89-34AF81CCBDFF}"/>
    <dgm:cxn modelId="{344F6B25-96EC-45EC-B218-A179AD7BA354}" type="presOf" srcId="{ECD1650E-3A83-41A5-842D-51727C768F7F}" destId="{95495B01-012E-4670-BA10-A32BDB40C6B0}" srcOrd="1" destOrd="0" presId="urn:microsoft.com/office/officeart/2005/8/layout/venn1"/>
    <dgm:cxn modelId="{969F5D30-7CE3-4F08-A7B9-799B62CC97B1}" type="presOf" srcId="{F0350B46-164C-47AC-9CDE-F424CF9BA470}" destId="{76F5002B-608B-43AC-990D-C465ACFB5095}" srcOrd="0" destOrd="0" presId="urn:microsoft.com/office/officeart/2005/8/layout/venn1"/>
    <dgm:cxn modelId="{8EE3942B-42F1-4491-86EB-054A6E2AAD70}" type="presOf" srcId="{BF2B7C04-15DD-4FE6-B1A8-965868D92D2E}" destId="{7027A67C-0D5B-4B49-9F9D-9FC155052049}" srcOrd="0" destOrd="0" presId="urn:microsoft.com/office/officeart/2005/8/layout/venn1"/>
    <dgm:cxn modelId="{F985AF0C-0A50-440F-9E31-D42A46582B6B}" type="presOf" srcId="{ECD1650E-3A83-41A5-842D-51727C768F7F}" destId="{EF06C772-7922-4EBC-B278-BA450CE493DB}" srcOrd="0" destOrd="0" presId="urn:microsoft.com/office/officeart/2005/8/layout/venn1"/>
    <dgm:cxn modelId="{6D4A2500-2364-4FB2-8864-C77A7064F34C}" type="presOf" srcId="{4825D6BD-F252-402E-8BE9-E9CC1D9917FA}" destId="{B516A079-9BB5-45B9-9411-874102249A9D}" srcOrd="1" destOrd="0" presId="urn:microsoft.com/office/officeart/2005/8/layout/venn1"/>
    <dgm:cxn modelId="{0F7BC4F2-C375-485B-B3A3-00100C1A99BF}" srcId="{F0350B46-164C-47AC-9CDE-F424CF9BA470}" destId="{4825D6BD-F252-402E-8BE9-E9CC1D9917FA}" srcOrd="1" destOrd="0" parTransId="{FEA391DD-2791-43EA-ADE6-32A425D997A2}" sibTransId="{5A28D1C9-0251-4688-9D80-5AA413719418}"/>
    <dgm:cxn modelId="{36543002-16D2-4F99-8629-EB5EE29470E2}" type="presParOf" srcId="{76F5002B-608B-43AC-990D-C465ACFB5095}" destId="{7027A67C-0D5B-4B49-9F9D-9FC155052049}" srcOrd="0" destOrd="0" presId="urn:microsoft.com/office/officeart/2005/8/layout/venn1"/>
    <dgm:cxn modelId="{CE56544F-644D-4CB1-B716-2A7EBEB4FC67}" type="presParOf" srcId="{76F5002B-608B-43AC-990D-C465ACFB5095}" destId="{A114BA75-950B-4723-BF2E-51FAE6A452F0}" srcOrd="1" destOrd="0" presId="urn:microsoft.com/office/officeart/2005/8/layout/venn1"/>
    <dgm:cxn modelId="{DC13EB16-C1C0-4851-AFFA-771E80768C79}" type="presParOf" srcId="{76F5002B-608B-43AC-990D-C465ACFB5095}" destId="{F277B10B-C2F3-4CBC-8EBC-14A47E509309}" srcOrd="2" destOrd="0" presId="urn:microsoft.com/office/officeart/2005/8/layout/venn1"/>
    <dgm:cxn modelId="{4D889A57-312D-4BDD-AEFB-B2D8B58842F3}" type="presParOf" srcId="{76F5002B-608B-43AC-990D-C465ACFB5095}" destId="{B516A079-9BB5-45B9-9411-874102249A9D}" srcOrd="3" destOrd="0" presId="urn:microsoft.com/office/officeart/2005/8/layout/venn1"/>
    <dgm:cxn modelId="{36813EDC-BB86-4E9A-BB20-98CA3D5AF21F}" type="presParOf" srcId="{76F5002B-608B-43AC-990D-C465ACFB5095}" destId="{EF06C772-7922-4EBC-B278-BA450CE493DB}" srcOrd="4" destOrd="0" presId="urn:microsoft.com/office/officeart/2005/8/layout/venn1"/>
    <dgm:cxn modelId="{7CB53537-12D2-4F6D-B996-4AC1337CD00F}" type="presParOf" srcId="{76F5002B-608B-43AC-990D-C465ACFB5095}" destId="{95495B01-012E-4670-BA10-A32BDB40C6B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6E620A-F29A-4152-94B4-69C5C0E37F1A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019F351-C52B-40B7-89F5-6429BED76E7D}">
      <dgm:prSet phldrT="[Текст]" custT="1"/>
      <dgm:spPr/>
      <dgm:t>
        <a:bodyPr/>
        <a:lstStyle/>
        <a:p>
          <a:r>
            <a:rPr lang="ru-RU" sz="4400" dirty="0" smtClean="0"/>
            <a:t>1</a:t>
          </a:r>
          <a:endParaRPr lang="ru-RU" sz="4400" dirty="0"/>
        </a:p>
      </dgm:t>
    </dgm:pt>
    <dgm:pt modelId="{2BF0E90F-185B-45C3-AA9B-FACBBE25B3C8}" type="parTrans" cxnId="{964FAC7A-01D3-4E07-A2CB-1CA571CEFEDE}">
      <dgm:prSet/>
      <dgm:spPr/>
      <dgm:t>
        <a:bodyPr/>
        <a:lstStyle/>
        <a:p>
          <a:endParaRPr lang="ru-RU" sz="2800"/>
        </a:p>
      </dgm:t>
    </dgm:pt>
    <dgm:pt modelId="{010FDD9E-8B07-47EC-BC8E-DEDED54EB3D5}" type="sibTrans" cxnId="{964FAC7A-01D3-4E07-A2CB-1CA571CEFEDE}">
      <dgm:prSet/>
      <dgm:spPr/>
      <dgm:t>
        <a:bodyPr/>
        <a:lstStyle/>
        <a:p>
          <a:endParaRPr lang="ru-RU" sz="2800"/>
        </a:p>
      </dgm:t>
    </dgm:pt>
    <dgm:pt modelId="{DC5BBEE6-B1DD-49C5-BF49-C6F615CB6DC4}">
      <dgm:prSet phldrT="[Текст]" custT="1"/>
      <dgm:spPr/>
      <dgm:t>
        <a:bodyPr/>
        <a:lstStyle/>
        <a:p>
          <a:r>
            <a:rPr lang="ru-RU" sz="1800" dirty="0" smtClean="0"/>
            <a:t>Ответ 1</a:t>
          </a:r>
          <a:endParaRPr lang="ru-RU" sz="1800" dirty="0"/>
        </a:p>
      </dgm:t>
    </dgm:pt>
    <dgm:pt modelId="{F537D815-FAB4-4D77-9F43-ED9B8DBF7ACF}" type="parTrans" cxnId="{A5EF5991-9F96-46A3-A726-072ABF879090}">
      <dgm:prSet/>
      <dgm:spPr/>
      <dgm:t>
        <a:bodyPr/>
        <a:lstStyle/>
        <a:p>
          <a:endParaRPr lang="ru-RU" sz="2800"/>
        </a:p>
      </dgm:t>
    </dgm:pt>
    <dgm:pt modelId="{AE4A1CBD-4B40-4EB0-8695-83A15A7947EE}" type="sibTrans" cxnId="{A5EF5991-9F96-46A3-A726-072ABF879090}">
      <dgm:prSet/>
      <dgm:spPr/>
      <dgm:t>
        <a:bodyPr/>
        <a:lstStyle/>
        <a:p>
          <a:endParaRPr lang="ru-RU" sz="2800"/>
        </a:p>
      </dgm:t>
    </dgm:pt>
    <dgm:pt modelId="{16E36F4A-7252-4C50-AFD3-97BE6EC3188C}">
      <dgm:prSet phldrT="[Текст]" custT="1"/>
      <dgm:spPr/>
      <dgm:t>
        <a:bodyPr/>
        <a:lstStyle/>
        <a:p>
          <a:r>
            <a:rPr lang="ru-RU" sz="4400" dirty="0" smtClean="0"/>
            <a:t>2</a:t>
          </a:r>
          <a:endParaRPr lang="ru-RU" sz="4400" dirty="0"/>
        </a:p>
      </dgm:t>
    </dgm:pt>
    <dgm:pt modelId="{A15C2726-E013-4B66-8CCD-A08EF24E8CFE}" type="parTrans" cxnId="{58A6A3E2-26E4-4729-B9A2-392F3792BA4A}">
      <dgm:prSet/>
      <dgm:spPr/>
      <dgm:t>
        <a:bodyPr/>
        <a:lstStyle/>
        <a:p>
          <a:endParaRPr lang="ru-RU" sz="2800"/>
        </a:p>
      </dgm:t>
    </dgm:pt>
    <dgm:pt modelId="{CE61898A-9033-4FE9-BFE2-902703CBE30B}" type="sibTrans" cxnId="{58A6A3E2-26E4-4729-B9A2-392F3792BA4A}">
      <dgm:prSet/>
      <dgm:spPr/>
      <dgm:t>
        <a:bodyPr/>
        <a:lstStyle/>
        <a:p>
          <a:endParaRPr lang="ru-RU" sz="2800"/>
        </a:p>
      </dgm:t>
    </dgm:pt>
    <dgm:pt modelId="{59DA5B8B-FB61-4E73-87D4-FEA8FADA1D7E}">
      <dgm:prSet phldrT="[Текст]" custT="1"/>
      <dgm:spPr/>
      <dgm:t>
        <a:bodyPr/>
        <a:lstStyle/>
        <a:p>
          <a:r>
            <a:rPr lang="ru-RU" sz="1800" dirty="0" smtClean="0"/>
            <a:t>Ответ 2</a:t>
          </a:r>
          <a:endParaRPr lang="ru-RU" sz="1800" dirty="0"/>
        </a:p>
      </dgm:t>
    </dgm:pt>
    <dgm:pt modelId="{F90E1704-CA44-441A-94F1-A13DB5603569}" type="parTrans" cxnId="{995F0586-B3C9-4933-8274-07D825A8B957}">
      <dgm:prSet/>
      <dgm:spPr/>
      <dgm:t>
        <a:bodyPr/>
        <a:lstStyle/>
        <a:p>
          <a:endParaRPr lang="ru-RU" sz="2800"/>
        </a:p>
      </dgm:t>
    </dgm:pt>
    <dgm:pt modelId="{E36C9D36-9B4E-4ABA-8857-ABA678CF8207}" type="sibTrans" cxnId="{995F0586-B3C9-4933-8274-07D825A8B957}">
      <dgm:prSet/>
      <dgm:spPr/>
      <dgm:t>
        <a:bodyPr/>
        <a:lstStyle/>
        <a:p>
          <a:endParaRPr lang="ru-RU" sz="2800"/>
        </a:p>
      </dgm:t>
    </dgm:pt>
    <dgm:pt modelId="{2E85FBC9-6620-43D1-ADB0-D073A7795BE3}">
      <dgm:prSet phldrT="[Текст]" custT="1"/>
      <dgm:spPr/>
      <dgm:t>
        <a:bodyPr/>
        <a:lstStyle/>
        <a:p>
          <a:r>
            <a:rPr lang="ru-RU" sz="4400" dirty="0" smtClean="0"/>
            <a:t>3</a:t>
          </a:r>
          <a:endParaRPr lang="ru-RU" sz="4400" dirty="0"/>
        </a:p>
      </dgm:t>
    </dgm:pt>
    <dgm:pt modelId="{DB288782-D4DF-4CBE-80C6-901F58125289}" type="parTrans" cxnId="{42225E38-0E29-4FDF-8AE3-342640FF1471}">
      <dgm:prSet/>
      <dgm:spPr/>
      <dgm:t>
        <a:bodyPr/>
        <a:lstStyle/>
        <a:p>
          <a:endParaRPr lang="ru-RU" sz="2800"/>
        </a:p>
      </dgm:t>
    </dgm:pt>
    <dgm:pt modelId="{091A074D-81C9-45CB-BE32-8E262D15DF1E}" type="sibTrans" cxnId="{42225E38-0E29-4FDF-8AE3-342640FF1471}">
      <dgm:prSet/>
      <dgm:spPr/>
      <dgm:t>
        <a:bodyPr/>
        <a:lstStyle/>
        <a:p>
          <a:endParaRPr lang="ru-RU" sz="2800"/>
        </a:p>
      </dgm:t>
    </dgm:pt>
    <dgm:pt modelId="{43D5E191-0EB2-41BC-A107-38C85C85C98A}">
      <dgm:prSet phldrT="[Текст]" custT="1"/>
      <dgm:spPr/>
      <dgm:t>
        <a:bodyPr/>
        <a:lstStyle/>
        <a:p>
          <a:r>
            <a:rPr lang="ru-RU" sz="1800" dirty="0" smtClean="0"/>
            <a:t>Ответ 3</a:t>
          </a:r>
          <a:endParaRPr lang="ru-RU" sz="1800" dirty="0"/>
        </a:p>
      </dgm:t>
    </dgm:pt>
    <dgm:pt modelId="{B92BE8E2-356F-4EEC-9183-65D72D774124}" type="parTrans" cxnId="{14C6A087-C8B0-4314-AA13-D13C0ADFB57E}">
      <dgm:prSet/>
      <dgm:spPr/>
      <dgm:t>
        <a:bodyPr/>
        <a:lstStyle/>
        <a:p>
          <a:endParaRPr lang="ru-RU" sz="2800"/>
        </a:p>
      </dgm:t>
    </dgm:pt>
    <dgm:pt modelId="{6D3D487C-3434-4C28-9BFE-717DC795D6FC}" type="sibTrans" cxnId="{14C6A087-C8B0-4314-AA13-D13C0ADFB57E}">
      <dgm:prSet/>
      <dgm:spPr/>
      <dgm:t>
        <a:bodyPr/>
        <a:lstStyle/>
        <a:p>
          <a:endParaRPr lang="ru-RU" sz="2800"/>
        </a:p>
      </dgm:t>
    </dgm:pt>
    <dgm:pt modelId="{E465A74B-A739-4CE2-9EA7-21A99E6B1DBD}">
      <dgm:prSet custT="1"/>
      <dgm:spPr/>
      <dgm:t>
        <a:bodyPr/>
        <a:lstStyle/>
        <a:p>
          <a:r>
            <a:rPr lang="ru-RU" sz="4400" dirty="0" smtClean="0"/>
            <a:t>5</a:t>
          </a:r>
          <a:endParaRPr lang="ru-RU" sz="4400" dirty="0"/>
        </a:p>
      </dgm:t>
    </dgm:pt>
    <dgm:pt modelId="{D65F5206-1416-4058-A097-19AB7715B66D}" type="parTrans" cxnId="{32F260F0-8EC2-4616-B786-451417B11B97}">
      <dgm:prSet/>
      <dgm:spPr/>
      <dgm:t>
        <a:bodyPr/>
        <a:lstStyle/>
        <a:p>
          <a:endParaRPr lang="ru-RU" sz="2800"/>
        </a:p>
      </dgm:t>
    </dgm:pt>
    <dgm:pt modelId="{8EF3A78A-B307-4431-A862-508B0B7698EE}" type="sibTrans" cxnId="{32F260F0-8EC2-4616-B786-451417B11B97}">
      <dgm:prSet/>
      <dgm:spPr/>
      <dgm:t>
        <a:bodyPr/>
        <a:lstStyle/>
        <a:p>
          <a:endParaRPr lang="ru-RU" sz="2800"/>
        </a:p>
      </dgm:t>
    </dgm:pt>
    <dgm:pt modelId="{62194D76-81FA-4175-9A0E-7A582288A9AC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Ответ 4 </a:t>
          </a:r>
          <a:endParaRPr lang="ru-RU" sz="1800" dirty="0">
            <a:solidFill>
              <a:schemeClr val="tx1"/>
            </a:solidFill>
          </a:endParaRPr>
        </a:p>
      </dgm:t>
    </dgm:pt>
    <dgm:pt modelId="{AA2BDCCB-001E-436E-9F8B-DFB16BCBF0AD}" type="sibTrans" cxnId="{B276A429-AF68-4690-AD0B-C4DD319A9C80}">
      <dgm:prSet/>
      <dgm:spPr/>
      <dgm:t>
        <a:bodyPr/>
        <a:lstStyle/>
        <a:p>
          <a:endParaRPr lang="ru-RU" sz="2800"/>
        </a:p>
      </dgm:t>
    </dgm:pt>
    <dgm:pt modelId="{00A75589-1513-4CE4-A9E3-B33D0BAEF813}" type="parTrans" cxnId="{B276A429-AF68-4690-AD0B-C4DD319A9C80}">
      <dgm:prSet/>
      <dgm:spPr/>
      <dgm:t>
        <a:bodyPr/>
        <a:lstStyle/>
        <a:p>
          <a:endParaRPr lang="ru-RU" sz="2800"/>
        </a:p>
      </dgm:t>
    </dgm:pt>
    <dgm:pt modelId="{70B28DBE-4BB4-427B-A4FB-C85238A55563}">
      <dgm:prSet custT="1"/>
      <dgm:spPr/>
      <dgm:t>
        <a:bodyPr/>
        <a:lstStyle/>
        <a:p>
          <a:r>
            <a:rPr lang="ru-RU" sz="4000" dirty="0" smtClean="0"/>
            <a:t>6</a:t>
          </a:r>
          <a:endParaRPr lang="ru-RU" sz="1800" dirty="0"/>
        </a:p>
      </dgm:t>
    </dgm:pt>
    <dgm:pt modelId="{DA3DF36D-0DB6-4586-9C0F-A0247B4ADC7A}" type="parTrans" cxnId="{7AD295B3-0125-4B25-9D90-C270D3B22E40}">
      <dgm:prSet/>
      <dgm:spPr/>
      <dgm:t>
        <a:bodyPr/>
        <a:lstStyle/>
        <a:p>
          <a:endParaRPr lang="ru-RU"/>
        </a:p>
      </dgm:t>
    </dgm:pt>
    <dgm:pt modelId="{B65E7B3C-0D12-4017-A4E1-CEC1C4428775}" type="sibTrans" cxnId="{7AD295B3-0125-4B25-9D90-C270D3B22E40}">
      <dgm:prSet/>
      <dgm:spPr/>
      <dgm:t>
        <a:bodyPr/>
        <a:lstStyle/>
        <a:p>
          <a:endParaRPr lang="ru-RU"/>
        </a:p>
      </dgm:t>
    </dgm:pt>
    <dgm:pt modelId="{6F0BF423-78DE-47B6-AE0B-9B0587B582C7}">
      <dgm:prSet custT="1"/>
      <dgm:spPr/>
      <dgm:t>
        <a:bodyPr/>
        <a:lstStyle/>
        <a:p>
          <a:r>
            <a:rPr lang="ru-RU" sz="1800" dirty="0" smtClean="0"/>
            <a:t>Ответ 6</a:t>
          </a:r>
          <a:endParaRPr lang="ru-RU" sz="1800" dirty="0"/>
        </a:p>
      </dgm:t>
    </dgm:pt>
    <dgm:pt modelId="{999049F3-3B38-4036-8101-1C13BB2CB29A}" type="parTrans" cxnId="{3CC1E28A-EEEC-4DBD-AB88-E222A3DAC2B2}">
      <dgm:prSet/>
      <dgm:spPr/>
      <dgm:t>
        <a:bodyPr/>
        <a:lstStyle/>
        <a:p>
          <a:endParaRPr lang="ru-RU"/>
        </a:p>
      </dgm:t>
    </dgm:pt>
    <dgm:pt modelId="{53630BF7-D265-4040-BBE3-6A5AA72C5FF1}" type="sibTrans" cxnId="{3CC1E28A-EEEC-4DBD-AB88-E222A3DAC2B2}">
      <dgm:prSet/>
      <dgm:spPr/>
      <dgm:t>
        <a:bodyPr/>
        <a:lstStyle/>
        <a:p>
          <a:endParaRPr lang="ru-RU"/>
        </a:p>
      </dgm:t>
    </dgm:pt>
    <dgm:pt modelId="{4F1886E8-0695-4B1A-A779-CE0CC47F8E4C}">
      <dgm:prSet custT="1"/>
      <dgm:spPr/>
      <dgm:t>
        <a:bodyPr/>
        <a:lstStyle/>
        <a:p>
          <a:r>
            <a:rPr lang="ru-RU" sz="4400" dirty="0" smtClean="0"/>
            <a:t>4</a:t>
          </a:r>
          <a:endParaRPr lang="ru-RU" sz="4400" dirty="0"/>
        </a:p>
      </dgm:t>
    </dgm:pt>
    <dgm:pt modelId="{27B39123-20DF-4AFD-BCB2-A732305217BB}" type="sibTrans" cxnId="{B7F6754E-AD66-45A2-AD1D-AC75FE7B27C9}">
      <dgm:prSet/>
      <dgm:spPr/>
      <dgm:t>
        <a:bodyPr/>
        <a:lstStyle/>
        <a:p>
          <a:endParaRPr lang="ru-RU" sz="2800"/>
        </a:p>
      </dgm:t>
    </dgm:pt>
    <dgm:pt modelId="{ECAC2572-C558-4CFB-B7C2-F342E8F80872}" type="parTrans" cxnId="{B7F6754E-AD66-45A2-AD1D-AC75FE7B27C9}">
      <dgm:prSet/>
      <dgm:spPr/>
      <dgm:t>
        <a:bodyPr/>
        <a:lstStyle/>
        <a:p>
          <a:endParaRPr lang="ru-RU" sz="2800"/>
        </a:p>
      </dgm:t>
    </dgm:pt>
    <dgm:pt modelId="{DEE85719-06CD-41AC-9640-8AE387463B4E}">
      <dgm:prSet custT="1"/>
      <dgm:spPr/>
      <dgm:t>
        <a:bodyPr/>
        <a:lstStyle/>
        <a:p>
          <a:r>
            <a:rPr lang="ru-RU" sz="2000" dirty="0" smtClean="0"/>
            <a:t>Ответ 5</a:t>
          </a:r>
          <a:endParaRPr lang="ru-RU" sz="2000" dirty="0"/>
        </a:p>
      </dgm:t>
    </dgm:pt>
    <dgm:pt modelId="{5BD68BD0-561D-41B0-942A-5614DF9C51AD}" type="parTrans" cxnId="{F5BA55AD-2C6E-4EFD-9D63-2EB9DAA24551}">
      <dgm:prSet/>
      <dgm:spPr/>
      <dgm:t>
        <a:bodyPr/>
        <a:lstStyle/>
        <a:p>
          <a:endParaRPr lang="ru-RU"/>
        </a:p>
      </dgm:t>
    </dgm:pt>
    <dgm:pt modelId="{8053AD9F-73B2-46CC-B39E-B4943DD4B97A}" type="sibTrans" cxnId="{F5BA55AD-2C6E-4EFD-9D63-2EB9DAA24551}">
      <dgm:prSet/>
      <dgm:spPr/>
      <dgm:t>
        <a:bodyPr/>
        <a:lstStyle/>
        <a:p>
          <a:endParaRPr lang="ru-RU"/>
        </a:p>
      </dgm:t>
    </dgm:pt>
    <dgm:pt modelId="{A0A4F54A-58C7-4A0F-8706-5E3946B12BD4}" type="pres">
      <dgm:prSet presAssocID="{D26E620A-F29A-4152-94B4-69C5C0E37F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8B568C-E920-461D-B684-BADDE62C0BE0}" type="pres">
      <dgm:prSet presAssocID="{B019F351-C52B-40B7-89F5-6429BED76E7D}" presName="linNode" presStyleCnt="0"/>
      <dgm:spPr/>
      <dgm:t>
        <a:bodyPr/>
        <a:lstStyle/>
        <a:p>
          <a:endParaRPr lang="ru-RU"/>
        </a:p>
      </dgm:t>
    </dgm:pt>
    <dgm:pt modelId="{1D8D4AE2-262F-48D3-8DA5-5834D9F93011}" type="pres">
      <dgm:prSet presAssocID="{B019F351-C52B-40B7-89F5-6429BED76E7D}" presName="parentText" presStyleLbl="node1" presStyleIdx="0" presStyleCnt="6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68468-1F98-4116-80E9-51C73F16626E}" type="pres">
      <dgm:prSet presAssocID="{B019F351-C52B-40B7-89F5-6429BED76E7D}" presName="descendantText" presStyleLbl="alignAccFollowNode1" presStyleIdx="0" presStyleCnt="6" custScaleX="125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0EF98-43C0-4511-8A0F-C3719D1482E5}" type="pres">
      <dgm:prSet presAssocID="{010FDD9E-8B07-47EC-BC8E-DEDED54EB3D5}" presName="sp" presStyleCnt="0"/>
      <dgm:spPr/>
      <dgm:t>
        <a:bodyPr/>
        <a:lstStyle/>
        <a:p>
          <a:endParaRPr lang="ru-RU"/>
        </a:p>
      </dgm:t>
    </dgm:pt>
    <dgm:pt modelId="{4FC8C0F1-3DA6-4B0E-ACA5-B77BF1B6C33B}" type="pres">
      <dgm:prSet presAssocID="{16E36F4A-7252-4C50-AFD3-97BE6EC3188C}" presName="linNode" presStyleCnt="0"/>
      <dgm:spPr/>
      <dgm:t>
        <a:bodyPr/>
        <a:lstStyle/>
        <a:p>
          <a:endParaRPr lang="ru-RU"/>
        </a:p>
      </dgm:t>
    </dgm:pt>
    <dgm:pt modelId="{EEA8F64F-1EFE-4ADA-849E-B632C75CDBB7}" type="pres">
      <dgm:prSet presAssocID="{16E36F4A-7252-4C50-AFD3-97BE6EC3188C}" presName="parentText" presStyleLbl="node1" presStyleIdx="1" presStyleCnt="6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26CC4-DA05-415D-89E1-B2E34ED30AFE}" type="pres">
      <dgm:prSet presAssocID="{16E36F4A-7252-4C50-AFD3-97BE6EC3188C}" presName="descendantText" presStyleLbl="alignAccFollowNode1" presStyleIdx="1" presStyleCnt="6" custScaleX="124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8B216-1F50-4FCF-9AB4-B4F18367E396}" type="pres">
      <dgm:prSet presAssocID="{CE61898A-9033-4FE9-BFE2-902703CBE30B}" presName="sp" presStyleCnt="0"/>
      <dgm:spPr/>
      <dgm:t>
        <a:bodyPr/>
        <a:lstStyle/>
        <a:p>
          <a:endParaRPr lang="ru-RU"/>
        </a:p>
      </dgm:t>
    </dgm:pt>
    <dgm:pt modelId="{C665C5AA-B5F6-4D41-A022-506842267BF5}" type="pres">
      <dgm:prSet presAssocID="{2E85FBC9-6620-43D1-ADB0-D073A7795BE3}" presName="linNode" presStyleCnt="0"/>
      <dgm:spPr/>
      <dgm:t>
        <a:bodyPr/>
        <a:lstStyle/>
        <a:p>
          <a:endParaRPr lang="ru-RU"/>
        </a:p>
      </dgm:t>
    </dgm:pt>
    <dgm:pt modelId="{2A1F8A2F-69EA-4B83-A197-6E679D91132C}" type="pres">
      <dgm:prSet presAssocID="{2E85FBC9-6620-43D1-ADB0-D073A7795BE3}" presName="parentText" presStyleLbl="node1" presStyleIdx="2" presStyleCnt="6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00C7E-0296-4CB7-8C1D-B21DFD7B8179}" type="pres">
      <dgm:prSet presAssocID="{2E85FBC9-6620-43D1-ADB0-D073A7795BE3}" presName="descendantText" presStyleLbl="alignAccFollowNode1" presStyleIdx="2" presStyleCnt="6" custScaleX="12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5FFF6-14D7-45C8-8882-5118F22723F9}" type="pres">
      <dgm:prSet presAssocID="{091A074D-81C9-45CB-BE32-8E262D15DF1E}" presName="sp" presStyleCnt="0"/>
      <dgm:spPr/>
      <dgm:t>
        <a:bodyPr/>
        <a:lstStyle/>
        <a:p>
          <a:endParaRPr lang="ru-RU"/>
        </a:p>
      </dgm:t>
    </dgm:pt>
    <dgm:pt modelId="{2C3E0515-2B46-40E0-83B1-2552B93EC4EF}" type="pres">
      <dgm:prSet presAssocID="{4F1886E8-0695-4B1A-A779-CE0CC47F8E4C}" presName="linNode" presStyleCnt="0"/>
      <dgm:spPr/>
      <dgm:t>
        <a:bodyPr/>
        <a:lstStyle/>
        <a:p>
          <a:endParaRPr lang="ru-RU"/>
        </a:p>
      </dgm:t>
    </dgm:pt>
    <dgm:pt modelId="{7574EC34-DCD7-41C1-AA53-7D8F1D509A54}" type="pres">
      <dgm:prSet presAssocID="{4F1886E8-0695-4B1A-A779-CE0CC47F8E4C}" presName="parentText" presStyleLbl="node1" presStyleIdx="3" presStyleCnt="6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A51C9-A099-40C6-8525-EF8E91902A26}" type="pres">
      <dgm:prSet presAssocID="{4F1886E8-0695-4B1A-A779-CE0CC47F8E4C}" presName="descendantText" presStyleLbl="alignAccFollowNode1" presStyleIdx="3" presStyleCnt="6" custScaleX="12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4482B-C5C2-4E4A-9C70-49DAA8DBB28C}" type="pres">
      <dgm:prSet presAssocID="{27B39123-20DF-4AFD-BCB2-A732305217BB}" presName="sp" presStyleCnt="0"/>
      <dgm:spPr/>
      <dgm:t>
        <a:bodyPr/>
        <a:lstStyle/>
        <a:p>
          <a:endParaRPr lang="ru-RU"/>
        </a:p>
      </dgm:t>
    </dgm:pt>
    <dgm:pt modelId="{0D03F06B-4F90-4558-A8D8-3F2B8EB0394D}" type="pres">
      <dgm:prSet presAssocID="{E465A74B-A739-4CE2-9EA7-21A99E6B1DBD}" presName="linNode" presStyleCnt="0"/>
      <dgm:spPr/>
      <dgm:t>
        <a:bodyPr/>
        <a:lstStyle/>
        <a:p>
          <a:endParaRPr lang="ru-RU"/>
        </a:p>
      </dgm:t>
    </dgm:pt>
    <dgm:pt modelId="{F46B51CF-1E33-4350-A0B7-FBE49F020A92}" type="pres">
      <dgm:prSet presAssocID="{E465A74B-A739-4CE2-9EA7-21A99E6B1DBD}" presName="parentText" presStyleLbl="node1" presStyleIdx="4" presStyleCnt="6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8D6AD-AA20-4EF7-9969-448AFCD8A828}" type="pres">
      <dgm:prSet presAssocID="{E465A74B-A739-4CE2-9EA7-21A99E6B1DBD}" presName="descendantText" presStyleLbl="alignAccFollowNode1" presStyleIdx="4" presStyleCnt="6" custScaleX="124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C964B-3E62-4528-9816-B0D0F96CD995}" type="pres">
      <dgm:prSet presAssocID="{8EF3A78A-B307-4431-A862-508B0B7698EE}" presName="sp" presStyleCnt="0"/>
      <dgm:spPr/>
    </dgm:pt>
    <dgm:pt modelId="{AE3504A9-BAC0-4B00-A8F6-E0B480FC4268}" type="pres">
      <dgm:prSet presAssocID="{70B28DBE-4BB4-427B-A4FB-C85238A55563}" presName="linNode" presStyleCnt="0"/>
      <dgm:spPr/>
    </dgm:pt>
    <dgm:pt modelId="{B6FB7B56-F833-4C9B-A212-92AA0AD496BF}" type="pres">
      <dgm:prSet presAssocID="{70B28DBE-4BB4-427B-A4FB-C85238A55563}" presName="parentText" presStyleLbl="node1" presStyleIdx="5" presStyleCnt="6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9FC0C-5B4C-4B02-9060-08143BD7CFCC}" type="pres">
      <dgm:prSet presAssocID="{70B28DBE-4BB4-427B-A4FB-C85238A55563}" presName="descendantText" presStyleLbl="alignAccFollowNode1" presStyleIdx="5" presStyleCnt="6" custScaleX="12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A83F2F-2660-4888-B6EE-9E25203782AB}" type="presOf" srcId="{62194D76-81FA-4175-9A0E-7A582288A9AC}" destId="{55FA51C9-A099-40C6-8525-EF8E91902A26}" srcOrd="0" destOrd="0" presId="urn:microsoft.com/office/officeart/2005/8/layout/vList5"/>
    <dgm:cxn modelId="{32F260F0-8EC2-4616-B786-451417B11B97}" srcId="{D26E620A-F29A-4152-94B4-69C5C0E37F1A}" destId="{E465A74B-A739-4CE2-9EA7-21A99E6B1DBD}" srcOrd="4" destOrd="0" parTransId="{D65F5206-1416-4058-A097-19AB7715B66D}" sibTransId="{8EF3A78A-B307-4431-A862-508B0B7698EE}"/>
    <dgm:cxn modelId="{14C6A087-C8B0-4314-AA13-D13C0ADFB57E}" srcId="{2E85FBC9-6620-43D1-ADB0-D073A7795BE3}" destId="{43D5E191-0EB2-41BC-A107-38C85C85C98A}" srcOrd="0" destOrd="0" parTransId="{B92BE8E2-356F-4EEC-9183-65D72D774124}" sibTransId="{6D3D487C-3434-4C28-9BFE-717DC795D6FC}"/>
    <dgm:cxn modelId="{42F117CC-4739-4998-B0ED-9DDFE142F7D4}" type="presOf" srcId="{DEE85719-06CD-41AC-9640-8AE387463B4E}" destId="{FAB8D6AD-AA20-4EF7-9969-448AFCD8A828}" srcOrd="0" destOrd="0" presId="urn:microsoft.com/office/officeart/2005/8/layout/vList5"/>
    <dgm:cxn modelId="{964FAC7A-01D3-4E07-A2CB-1CA571CEFEDE}" srcId="{D26E620A-F29A-4152-94B4-69C5C0E37F1A}" destId="{B019F351-C52B-40B7-89F5-6429BED76E7D}" srcOrd="0" destOrd="0" parTransId="{2BF0E90F-185B-45C3-AA9B-FACBBE25B3C8}" sibTransId="{010FDD9E-8B07-47EC-BC8E-DEDED54EB3D5}"/>
    <dgm:cxn modelId="{F5BA55AD-2C6E-4EFD-9D63-2EB9DAA24551}" srcId="{E465A74B-A739-4CE2-9EA7-21A99E6B1DBD}" destId="{DEE85719-06CD-41AC-9640-8AE387463B4E}" srcOrd="0" destOrd="0" parTransId="{5BD68BD0-561D-41B0-942A-5614DF9C51AD}" sibTransId="{8053AD9F-73B2-46CC-B39E-B4943DD4B97A}"/>
    <dgm:cxn modelId="{B276A429-AF68-4690-AD0B-C4DD319A9C80}" srcId="{4F1886E8-0695-4B1A-A779-CE0CC47F8E4C}" destId="{62194D76-81FA-4175-9A0E-7A582288A9AC}" srcOrd="0" destOrd="0" parTransId="{00A75589-1513-4CE4-A9E3-B33D0BAEF813}" sibTransId="{AA2BDCCB-001E-436E-9F8B-DFB16BCBF0AD}"/>
    <dgm:cxn modelId="{A11B463F-C789-4965-AEDC-D6A727493B7B}" type="presOf" srcId="{16E36F4A-7252-4C50-AFD3-97BE6EC3188C}" destId="{EEA8F64F-1EFE-4ADA-849E-B632C75CDBB7}" srcOrd="0" destOrd="0" presId="urn:microsoft.com/office/officeart/2005/8/layout/vList5"/>
    <dgm:cxn modelId="{F2B4650B-D6CA-4465-A75B-8C542E7352A1}" type="presOf" srcId="{E465A74B-A739-4CE2-9EA7-21A99E6B1DBD}" destId="{F46B51CF-1E33-4350-A0B7-FBE49F020A92}" srcOrd="0" destOrd="0" presId="urn:microsoft.com/office/officeart/2005/8/layout/vList5"/>
    <dgm:cxn modelId="{3A285FA4-69B2-45DA-B428-40B8E792D796}" type="presOf" srcId="{B019F351-C52B-40B7-89F5-6429BED76E7D}" destId="{1D8D4AE2-262F-48D3-8DA5-5834D9F93011}" srcOrd="0" destOrd="0" presId="urn:microsoft.com/office/officeart/2005/8/layout/vList5"/>
    <dgm:cxn modelId="{3EB292E1-1175-40CC-AA15-F710B08F55C8}" type="presOf" srcId="{D26E620A-F29A-4152-94B4-69C5C0E37F1A}" destId="{A0A4F54A-58C7-4A0F-8706-5E3946B12BD4}" srcOrd="0" destOrd="0" presId="urn:microsoft.com/office/officeart/2005/8/layout/vList5"/>
    <dgm:cxn modelId="{69E2D55E-CDE8-47EB-B868-A55223DFBCAB}" type="presOf" srcId="{2E85FBC9-6620-43D1-ADB0-D073A7795BE3}" destId="{2A1F8A2F-69EA-4B83-A197-6E679D91132C}" srcOrd="0" destOrd="0" presId="urn:microsoft.com/office/officeart/2005/8/layout/vList5"/>
    <dgm:cxn modelId="{F3BC2317-2F80-45CF-B371-8CB323EB2C19}" type="presOf" srcId="{6F0BF423-78DE-47B6-AE0B-9B0587B582C7}" destId="{99E9FC0C-5B4C-4B02-9060-08143BD7CFCC}" srcOrd="0" destOrd="0" presId="urn:microsoft.com/office/officeart/2005/8/layout/vList5"/>
    <dgm:cxn modelId="{58A6A3E2-26E4-4729-B9A2-392F3792BA4A}" srcId="{D26E620A-F29A-4152-94B4-69C5C0E37F1A}" destId="{16E36F4A-7252-4C50-AFD3-97BE6EC3188C}" srcOrd="1" destOrd="0" parTransId="{A15C2726-E013-4B66-8CCD-A08EF24E8CFE}" sibTransId="{CE61898A-9033-4FE9-BFE2-902703CBE30B}"/>
    <dgm:cxn modelId="{5880BF62-F5CC-4ED7-80E7-3CCE5C7D1990}" type="presOf" srcId="{DC5BBEE6-B1DD-49C5-BF49-C6F615CB6DC4}" destId="{F6368468-1F98-4116-80E9-51C73F16626E}" srcOrd="0" destOrd="0" presId="urn:microsoft.com/office/officeart/2005/8/layout/vList5"/>
    <dgm:cxn modelId="{7AD295B3-0125-4B25-9D90-C270D3B22E40}" srcId="{D26E620A-F29A-4152-94B4-69C5C0E37F1A}" destId="{70B28DBE-4BB4-427B-A4FB-C85238A55563}" srcOrd="5" destOrd="0" parTransId="{DA3DF36D-0DB6-4586-9C0F-A0247B4ADC7A}" sibTransId="{B65E7B3C-0D12-4017-A4E1-CEC1C4428775}"/>
    <dgm:cxn modelId="{30632BF0-9807-4148-AE31-7AEA9FB5F2FA}" type="presOf" srcId="{4F1886E8-0695-4B1A-A779-CE0CC47F8E4C}" destId="{7574EC34-DCD7-41C1-AA53-7D8F1D509A54}" srcOrd="0" destOrd="0" presId="urn:microsoft.com/office/officeart/2005/8/layout/vList5"/>
    <dgm:cxn modelId="{A5EF5991-9F96-46A3-A726-072ABF879090}" srcId="{B019F351-C52B-40B7-89F5-6429BED76E7D}" destId="{DC5BBEE6-B1DD-49C5-BF49-C6F615CB6DC4}" srcOrd="0" destOrd="0" parTransId="{F537D815-FAB4-4D77-9F43-ED9B8DBF7ACF}" sibTransId="{AE4A1CBD-4B40-4EB0-8695-83A15A7947EE}"/>
    <dgm:cxn modelId="{DC19B9E7-FF5C-4043-884A-AF39AC029E02}" type="presOf" srcId="{59DA5B8B-FB61-4E73-87D4-FEA8FADA1D7E}" destId="{47326CC4-DA05-415D-89E1-B2E34ED30AFE}" srcOrd="0" destOrd="0" presId="urn:microsoft.com/office/officeart/2005/8/layout/vList5"/>
    <dgm:cxn modelId="{3CC1E28A-EEEC-4DBD-AB88-E222A3DAC2B2}" srcId="{70B28DBE-4BB4-427B-A4FB-C85238A55563}" destId="{6F0BF423-78DE-47B6-AE0B-9B0587B582C7}" srcOrd="0" destOrd="0" parTransId="{999049F3-3B38-4036-8101-1C13BB2CB29A}" sibTransId="{53630BF7-D265-4040-BBE3-6A5AA72C5FF1}"/>
    <dgm:cxn modelId="{B5D3067A-CD34-48DF-9BAC-18F449EBBDB0}" type="presOf" srcId="{70B28DBE-4BB4-427B-A4FB-C85238A55563}" destId="{B6FB7B56-F833-4C9B-A212-92AA0AD496BF}" srcOrd="0" destOrd="0" presId="urn:microsoft.com/office/officeart/2005/8/layout/vList5"/>
    <dgm:cxn modelId="{B7F6754E-AD66-45A2-AD1D-AC75FE7B27C9}" srcId="{D26E620A-F29A-4152-94B4-69C5C0E37F1A}" destId="{4F1886E8-0695-4B1A-A779-CE0CC47F8E4C}" srcOrd="3" destOrd="0" parTransId="{ECAC2572-C558-4CFB-B7C2-F342E8F80872}" sibTransId="{27B39123-20DF-4AFD-BCB2-A732305217BB}"/>
    <dgm:cxn modelId="{EAB17EA9-F398-4ECA-9D82-2675B77A9CF8}" type="presOf" srcId="{43D5E191-0EB2-41BC-A107-38C85C85C98A}" destId="{46800C7E-0296-4CB7-8C1D-B21DFD7B8179}" srcOrd="0" destOrd="0" presId="urn:microsoft.com/office/officeart/2005/8/layout/vList5"/>
    <dgm:cxn modelId="{995F0586-B3C9-4933-8274-07D825A8B957}" srcId="{16E36F4A-7252-4C50-AFD3-97BE6EC3188C}" destId="{59DA5B8B-FB61-4E73-87D4-FEA8FADA1D7E}" srcOrd="0" destOrd="0" parTransId="{F90E1704-CA44-441A-94F1-A13DB5603569}" sibTransId="{E36C9D36-9B4E-4ABA-8857-ABA678CF8207}"/>
    <dgm:cxn modelId="{42225E38-0E29-4FDF-8AE3-342640FF1471}" srcId="{D26E620A-F29A-4152-94B4-69C5C0E37F1A}" destId="{2E85FBC9-6620-43D1-ADB0-D073A7795BE3}" srcOrd="2" destOrd="0" parTransId="{DB288782-D4DF-4CBE-80C6-901F58125289}" sibTransId="{091A074D-81C9-45CB-BE32-8E262D15DF1E}"/>
    <dgm:cxn modelId="{E746F263-E8AB-4C60-B576-AB8B0565924C}" type="presParOf" srcId="{A0A4F54A-58C7-4A0F-8706-5E3946B12BD4}" destId="{128B568C-E920-461D-B684-BADDE62C0BE0}" srcOrd="0" destOrd="0" presId="urn:microsoft.com/office/officeart/2005/8/layout/vList5"/>
    <dgm:cxn modelId="{216A614C-0049-4C68-8600-4963B4BBBF1D}" type="presParOf" srcId="{128B568C-E920-461D-B684-BADDE62C0BE0}" destId="{1D8D4AE2-262F-48D3-8DA5-5834D9F93011}" srcOrd="0" destOrd="0" presId="urn:microsoft.com/office/officeart/2005/8/layout/vList5"/>
    <dgm:cxn modelId="{C87300F5-4B1A-4CBC-8A1D-C95D5DDB7298}" type="presParOf" srcId="{128B568C-E920-461D-B684-BADDE62C0BE0}" destId="{F6368468-1F98-4116-80E9-51C73F16626E}" srcOrd="1" destOrd="0" presId="urn:microsoft.com/office/officeart/2005/8/layout/vList5"/>
    <dgm:cxn modelId="{E1EEEAC6-58DF-4F3E-B97B-D86BC384A729}" type="presParOf" srcId="{A0A4F54A-58C7-4A0F-8706-5E3946B12BD4}" destId="{4770EF98-43C0-4511-8A0F-C3719D1482E5}" srcOrd="1" destOrd="0" presId="urn:microsoft.com/office/officeart/2005/8/layout/vList5"/>
    <dgm:cxn modelId="{085940FE-1208-409A-927C-B260F009A48D}" type="presParOf" srcId="{A0A4F54A-58C7-4A0F-8706-5E3946B12BD4}" destId="{4FC8C0F1-3DA6-4B0E-ACA5-B77BF1B6C33B}" srcOrd="2" destOrd="0" presId="urn:microsoft.com/office/officeart/2005/8/layout/vList5"/>
    <dgm:cxn modelId="{95DC1005-E664-419E-BDE6-E5DB94C9DD65}" type="presParOf" srcId="{4FC8C0F1-3DA6-4B0E-ACA5-B77BF1B6C33B}" destId="{EEA8F64F-1EFE-4ADA-849E-B632C75CDBB7}" srcOrd="0" destOrd="0" presId="urn:microsoft.com/office/officeart/2005/8/layout/vList5"/>
    <dgm:cxn modelId="{87C2F81A-DCB8-4A31-AB06-E26F51F9BFE5}" type="presParOf" srcId="{4FC8C0F1-3DA6-4B0E-ACA5-B77BF1B6C33B}" destId="{47326CC4-DA05-415D-89E1-B2E34ED30AFE}" srcOrd="1" destOrd="0" presId="urn:microsoft.com/office/officeart/2005/8/layout/vList5"/>
    <dgm:cxn modelId="{C5E7C3F6-87CE-4417-8208-C516F3DD13F1}" type="presParOf" srcId="{A0A4F54A-58C7-4A0F-8706-5E3946B12BD4}" destId="{2348B216-1F50-4FCF-9AB4-B4F18367E396}" srcOrd="3" destOrd="0" presId="urn:microsoft.com/office/officeart/2005/8/layout/vList5"/>
    <dgm:cxn modelId="{7C0A2829-7A2E-4D88-815A-5C0F6B20DBDD}" type="presParOf" srcId="{A0A4F54A-58C7-4A0F-8706-5E3946B12BD4}" destId="{C665C5AA-B5F6-4D41-A022-506842267BF5}" srcOrd="4" destOrd="0" presId="urn:microsoft.com/office/officeart/2005/8/layout/vList5"/>
    <dgm:cxn modelId="{5EEF4D65-0F34-4C2D-B23C-729718597831}" type="presParOf" srcId="{C665C5AA-B5F6-4D41-A022-506842267BF5}" destId="{2A1F8A2F-69EA-4B83-A197-6E679D91132C}" srcOrd="0" destOrd="0" presId="urn:microsoft.com/office/officeart/2005/8/layout/vList5"/>
    <dgm:cxn modelId="{F4693B97-5B94-4666-A291-BF486320AF9D}" type="presParOf" srcId="{C665C5AA-B5F6-4D41-A022-506842267BF5}" destId="{46800C7E-0296-4CB7-8C1D-B21DFD7B8179}" srcOrd="1" destOrd="0" presId="urn:microsoft.com/office/officeart/2005/8/layout/vList5"/>
    <dgm:cxn modelId="{6B4BD2F3-9B52-4A35-98E3-3BC90BB03E19}" type="presParOf" srcId="{A0A4F54A-58C7-4A0F-8706-5E3946B12BD4}" destId="{2BA5FFF6-14D7-45C8-8882-5118F22723F9}" srcOrd="5" destOrd="0" presId="urn:microsoft.com/office/officeart/2005/8/layout/vList5"/>
    <dgm:cxn modelId="{55A1EC22-AFD6-408D-B868-D44DB506DAAC}" type="presParOf" srcId="{A0A4F54A-58C7-4A0F-8706-5E3946B12BD4}" destId="{2C3E0515-2B46-40E0-83B1-2552B93EC4EF}" srcOrd="6" destOrd="0" presId="urn:microsoft.com/office/officeart/2005/8/layout/vList5"/>
    <dgm:cxn modelId="{7BDAC1BB-93B8-4523-A45A-82999CBA203A}" type="presParOf" srcId="{2C3E0515-2B46-40E0-83B1-2552B93EC4EF}" destId="{7574EC34-DCD7-41C1-AA53-7D8F1D509A54}" srcOrd="0" destOrd="0" presId="urn:microsoft.com/office/officeart/2005/8/layout/vList5"/>
    <dgm:cxn modelId="{7ED7AAD0-E86E-439C-8077-6CD91FC3D140}" type="presParOf" srcId="{2C3E0515-2B46-40E0-83B1-2552B93EC4EF}" destId="{55FA51C9-A099-40C6-8525-EF8E91902A26}" srcOrd="1" destOrd="0" presId="urn:microsoft.com/office/officeart/2005/8/layout/vList5"/>
    <dgm:cxn modelId="{CA2134DC-82B3-4CCA-B508-3C01F79FBC05}" type="presParOf" srcId="{A0A4F54A-58C7-4A0F-8706-5E3946B12BD4}" destId="{6D24482B-C5C2-4E4A-9C70-49DAA8DBB28C}" srcOrd="7" destOrd="0" presId="urn:microsoft.com/office/officeart/2005/8/layout/vList5"/>
    <dgm:cxn modelId="{4C49BD95-EB69-4870-8476-A673F7C60400}" type="presParOf" srcId="{A0A4F54A-58C7-4A0F-8706-5E3946B12BD4}" destId="{0D03F06B-4F90-4558-A8D8-3F2B8EB0394D}" srcOrd="8" destOrd="0" presId="urn:microsoft.com/office/officeart/2005/8/layout/vList5"/>
    <dgm:cxn modelId="{AC92AE1D-76BC-473D-B773-8A0C7B511074}" type="presParOf" srcId="{0D03F06B-4F90-4558-A8D8-3F2B8EB0394D}" destId="{F46B51CF-1E33-4350-A0B7-FBE49F020A92}" srcOrd="0" destOrd="0" presId="urn:microsoft.com/office/officeart/2005/8/layout/vList5"/>
    <dgm:cxn modelId="{C4ECD47F-ED0E-4C72-9F71-9BC25B34B8E2}" type="presParOf" srcId="{0D03F06B-4F90-4558-A8D8-3F2B8EB0394D}" destId="{FAB8D6AD-AA20-4EF7-9969-448AFCD8A828}" srcOrd="1" destOrd="0" presId="urn:microsoft.com/office/officeart/2005/8/layout/vList5"/>
    <dgm:cxn modelId="{7CAD6175-BA38-4DEA-9780-40E83EAB7EB5}" type="presParOf" srcId="{A0A4F54A-58C7-4A0F-8706-5E3946B12BD4}" destId="{D65C964B-3E62-4528-9816-B0D0F96CD995}" srcOrd="9" destOrd="0" presId="urn:microsoft.com/office/officeart/2005/8/layout/vList5"/>
    <dgm:cxn modelId="{9950F1FD-5AEA-4685-AD3D-7C63C3C69093}" type="presParOf" srcId="{A0A4F54A-58C7-4A0F-8706-5E3946B12BD4}" destId="{AE3504A9-BAC0-4B00-A8F6-E0B480FC4268}" srcOrd="10" destOrd="0" presId="urn:microsoft.com/office/officeart/2005/8/layout/vList5"/>
    <dgm:cxn modelId="{6010CA12-CA24-4A7E-BD0C-5AC8CC6407C7}" type="presParOf" srcId="{AE3504A9-BAC0-4B00-A8F6-E0B480FC4268}" destId="{B6FB7B56-F833-4C9B-A212-92AA0AD496BF}" srcOrd="0" destOrd="0" presId="urn:microsoft.com/office/officeart/2005/8/layout/vList5"/>
    <dgm:cxn modelId="{0A0C82A3-DFC3-44A3-BE34-28F77C1EB64B}" type="presParOf" srcId="{AE3504A9-BAC0-4B00-A8F6-E0B480FC4268}" destId="{99E9FC0C-5B4C-4B02-9060-08143BD7CF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986848-75B2-4F6F-8A37-492F450DEB62}" type="doc">
      <dgm:prSet loTypeId="urn:microsoft.com/office/officeart/2005/8/layout/hList2#1" loCatId="relationship" qsTypeId="urn:microsoft.com/office/officeart/2005/8/quickstyle/simple2" qsCatId="simple" csTypeId="urn:microsoft.com/office/officeart/2005/8/colors/accent3_1" csCatId="accent3" phldr="1"/>
      <dgm:spPr/>
    </dgm:pt>
    <dgm:pt modelId="{BAAABD54-C609-4DDF-95C3-60998EA6A13B}">
      <dgm:prSet phldrT="[Текст]" custT="1"/>
      <dgm:spPr/>
      <dgm:t>
        <a:bodyPr/>
        <a:lstStyle/>
        <a:p>
          <a:endParaRPr lang="ru-RU" sz="1600" dirty="0"/>
        </a:p>
      </dgm:t>
    </dgm:pt>
    <dgm:pt modelId="{737367D7-66EA-4682-8FE0-EAF588AD2E9B}" type="parTrans" cxnId="{E95FF3E5-14AF-425D-AED9-48F3B75F5BB9}">
      <dgm:prSet/>
      <dgm:spPr/>
      <dgm:t>
        <a:bodyPr/>
        <a:lstStyle/>
        <a:p>
          <a:endParaRPr lang="ru-RU"/>
        </a:p>
      </dgm:t>
    </dgm:pt>
    <dgm:pt modelId="{ECDC2BC0-061A-441E-B9BE-32920AC64EC6}" type="sibTrans" cxnId="{E95FF3E5-14AF-425D-AED9-48F3B75F5BB9}">
      <dgm:prSet/>
      <dgm:spPr/>
      <dgm:t>
        <a:bodyPr/>
        <a:lstStyle/>
        <a:p>
          <a:endParaRPr lang="ru-RU"/>
        </a:p>
      </dgm:t>
    </dgm:pt>
    <dgm:pt modelId="{343DB39B-1C4E-4574-8940-B1CACFF3174D}">
      <dgm:prSet phldrT="[Текст]" custT="1"/>
      <dgm:spPr/>
      <dgm:t>
        <a:bodyPr/>
        <a:lstStyle/>
        <a:p>
          <a:endParaRPr lang="ru-RU" sz="1600" dirty="0"/>
        </a:p>
      </dgm:t>
    </dgm:pt>
    <dgm:pt modelId="{DF274E3E-8895-47B0-8137-56F1D54AB154}" type="parTrans" cxnId="{C9E04DA2-68F1-45C2-A028-6D972F83684D}">
      <dgm:prSet/>
      <dgm:spPr/>
      <dgm:t>
        <a:bodyPr/>
        <a:lstStyle/>
        <a:p>
          <a:endParaRPr lang="ru-RU"/>
        </a:p>
      </dgm:t>
    </dgm:pt>
    <dgm:pt modelId="{7C141816-15E2-46F4-B9F6-F8E66A62F6C3}" type="sibTrans" cxnId="{C9E04DA2-68F1-45C2-A028-6D972F83684D}">
      <dgm:prSet/>
      <dgm:spPr/>
      <dgm:t>
        <a:bodyPr/>
        <a:lstStyle/>
        <a:p>
          <a:endParaRPr lang="ru-RU"/>
        </a:p>
      </dgm:t>
    </dgm:pt>
    <dgm:pt modelId="{3705F353-261A-43C8-89A1-1E487DA481EB}">
      <dgm:prSet phldrT="[Текст]" custT="1"/>
      <dgm:spPr/>
      <dgm:t>
        <a:bodyPr/>
        <a:lstStyle/>
        <a:p>
          <a:endParaRPr lang="ru-RU" sz="1600" dirty="0"/>
        </a:p>
      </dgm:t>
    </dgm:pt>
    <dgm:pt modelId="{BB085FE0-43BE-446F-A4A3-A950E9993BCE}" type="parTrans" cxnId="{C0A1662F-1F74-4B0F-A3D0-A361E2A9601E}">
      <dgm:prSet/>
      <dgm:spPr/>
      <dgm:t>
        <a:bodyPr/>
        <a:lstStyle/>
        <a:p>
          <a:endParaRPr lang="ru-RU"/>
        </a:p>
      </dgm:t>
    </dgm:pt>
    <dgm:pt modelId="{1D8A0875-7CAF-4730-B601-288479113392}" type="sibTrans" cxnId="{C0A1662F-1F74-4B0F-A3D0-A361E2A9601E}">
      <dgm:prSet/>
      <dgm:spPr/>
      <dgm:t>
        <a:bodyPr/>
        <a:lstStyle/>
        <a:p>
          <a:endParaRPr lang="ru-RU"/>
        </a:p>
      </dgm:t>
    </dgm:pt>
    <dgm:pt modelId="{BFEE310C-E478-4F9D-8F21-BD2C1AE5629D}">
      <dgm:prSet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Значение рельефа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FE5720-A769-430C-848E-1B031CC31AD1}" type="parTrans" cxnId="{30D02009-57FF-432D-A16E-01D3F2CA48DD}">
      <dgm:prSet/>
      <dgm:spPr/>
      <dgm:t>
        <a:bodyPr/>
        <a:lstStyle/>
        <a:p>
          <a:endParaRPr lang="ru-RU"/>
        </a:p>
      </dgm:t>
    </dgm:pt>
    <dgm:pt modelId="{11BF3C14-A551-4B71-9001-8B5A0972B9E7}" type="sibTrans" cxnId="{30D02009-57FF-432D-A16E-01D3F2CA48DD}">
      <dgm:prSet/>
      <dgm:spPr/>
      <dgm:t>
        <a:bodyPr/>
        <a:lstStyle/>
        <a:p>
          <a:endParaRPr lang="ru-RU"/>
        </a:p>
      </dgm:t>
    </dgm:pt>
    <dgm:pt modelId="{378A8A53-7781-4070-986A-02198150801E}">
      <dgm:prSet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рельефа      России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88931C-BE86-4A70-AF44-B58EAC19BEE6}" type="parTrans" cxnId="{78FBD50E-435B-499D-9F54-35E553E9B96B}">
      <dgm:prSet/>
      <dgm:spPr/>
      <dgm:t>
        <a:bodyPr/>
        <a:lstStyle/>
        <a:p>
          <a:endParaRPr lang="ru-RU"/>
        </a:p>
      </dgm:t>
    </dgm:pt>
    <dgm:pt modelId="{89728C05-FFE9-41AD-B4E0-CB0FB71D8F77}" type="sibTrans" cxnId="{78FBD50E-435B-499D-9F54-35E553E9B96B}">
      <dgm:prSet/>
      <dgm:spPr/>
      <dgm:t>
        <a:bodyPr/>
        <a:lstStyle/>
        <a:p>
          <a:endParaRPr lang="ru-RU"/>
        </a:p>
      </dgm:t>
    </dgm:pt>
    <dgm:pt modelId="{20506885-50C0-4AA6-9690-7CE66535134E}">
      <dgm:prSet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Закономерности размещения рельефа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2B38D6-324E-4EB8-9D38-143D450CC419}" type="parTrans" cxnId="{EC385880-8296-442F-9259-FD4870C1ED27}">
      <dgm:prSet/>
      <dgm:spPr/>
      <dgm:t>
        <a:bodyPr/>
        <a:lstStyle/>
        <a:p>
          <a:endParaRPr lang="ru-RU"/>
        </a:p>
      </dgm:t>
    </dgm:pt>
    <dgm:pt modelId="{1B45742B-835D-43C5-A2FB-05DFB26465A9}" type="sibTrans" cxnId="{EC385880-8296-442F-9259-FD4870C1ED27}">
      <dgm:prSet/>
      <dgm:spPr/>
      <dgm:t>
        <a:bodyPr/>
        <a:lstStyle/>
        <a:p>
          <a:endParaRPr lang="ru-RU"/>
        </a:p>
      </dgm:t>
    </dgm:pt>
    <dgm:pt modelId="{CEE5D45C-6058-4547-949C-04539F66A820}" type="pres">
      <dgm:prSet presAssocID="{96986848-75B2-4F6F-8A37-492F450DEB62}" presName="linearFlow" presStyleCnt="0">
        <dgm:presLayoutVars>
          <dgm:dir/>
          <dgm:animLvl val="lvl"/>
          <dgm:resizeHandles/>
        </dgm:presLayoutVars>
      </dgm:prSet>
      <dgm:spPr/>
    </dgm:pt>
    <dgm:pt modelId="{2F6E821D-FD34-4FC8-9F19-53DA83722F91}" type="pres">
      <dgm:prSet presAssocID="{BAAABD54-C609-4DDF-95C3-60998EA6A13B}" presName="compositeNode" presStyleCnt="0">
        <dgm:presLayoutVars>
          <dgm:bulletEnabled val="1"/>
        </dgm:presLayoutVars>
      </dgm:prSet>
      <dgm:spPr/>
    </dgm:pt>
    <dgm:pt modelId="{58DF599D-44FA-459D-9F70-5AB674539637}" type="pres">
      <dgm:prSet presAssocID="{BAAABD54-C609-4DDF-95C3-60998EA6A13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7CB387-1BEE-466A-81BA-6A5B1409B249}" type="pres">
      <dgm:prSet presAssocID="{BAAABD54-C609-4DDF-95C3-60998EA6A13B}" presName="childNode" presStyleLbl="node1" presStyleIdx="0" presStyleCnt="3" custScaleX="1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D64B-4DAC-4058-B84D-651293C4A578}" type="pres">
      <dgm:prSet presAssocID="{BAAABD54-C609-4DDF-95C3-60998EA6A13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228C6-DABF-4164-94E1-3F2BECC40B62}" type="pres">
      <dgm:prSet presAssocID="{ECDC2BC0-061A-441E-B9BE-32920AC64EC6}" presName="sibTrans" presStyleCnt="0"/>
      <dgm:spPr/>
    </dgm:pt>
    <dgm:pt modelId="{C896AB60-1375-4451-AA7E-671EA9880D06}" type="pres">
      <dgm:prSet presAssocID="{343DB39B-1C4E-4574-8940-B1CACFF3174D}" presName="compositeNode" presStyleCnt="0">
        <dgm:presLayoutVars>
          <dgm:bulletEnabled val="1"/>
        </dgm:presLayoutVars>
      </dgm:prSet>
      <dgm:spPr/>
    </dgm:pt>
    <dgm:pt modelId="{07EF9A4C-3DB6-4894-9F6D-BCEF30402783}" type="pres">
      <dgm:prSet presAssocID="{343DB39B-1C4E-4574-8940-B1CACFF3174D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B530D9-1CBD-41AC-8C82-C99301450256}" type="pres">
      <dgm:prSet presAssocID="{343DB39B-1C4E-4574-8940-B1CACFF3174D}" presName="childNode" presStyleLbl="node1" presStyleIdx="1" presStyleCnt="3" custScaleX="140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AD56-2C7C-4E11-8F6F-DFF4FA1B6FAE}" type="pres">
      <dgm:prSet presAssocID="{343DB39B-1C4E-4574-8940-B1CACFF3174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89FCF-491D-4DCD-A80E-AFE899198145}" type="pres">
      <dgm:prSet presAssocID="{7C141816-15E2-46F4-B9F6-F8E66A62F6C3}" presName="sibTrans" presStyleCnt="0"/>
      <dgm:spPr/>
    </dgm:pt>
    <dgm:pt modelId="{05348D36-39FB-48D1-ABE4-A7BA17B54BBD}" type="pres">
      <dgm:prSet presAssocID="{3705F353-261A-43C8-89A1-1E487DA481EB}" presName="compositeNode" presStyleCnt="0">
        <dgm:presLayoutVars>
          <dgm:bulletEnabled val="1"/>
        </dgm:presLayoutVars>
      </dgm:prSet>
      <dgm:spPr/>
    </dgm:pt>
    <dgm:pt modelId="{8D6F8395-AC88-4C88-A5F5-FAB83A2FF0D3}" type="pres">
      <dgm:prSet presAssocID="{3705F353-261A-43C8-89A1-1E487DA481EB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DAB8A9-B64B-42BC-8284-687443AF4040}" type="pres">
      <dgm:prSet presAssocID="{3705F353-261A-43C8-89A1-1E487DA481EB}" presName="childNode" presStyleLbl="node1" presStyleIdx="2" presStyleCnt="3" custScaleX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403A-6E62-4C56-8719-0CB54138151B}" type="pres">
      <dgm:prSet presAssocID="{3705F353-261A-43C8-89A1-1E487DA481E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85880-8296-442F-9259-FD4870C1ED27}" srcId="{3705F353-261A-43C8-89A1-1E487DA481EB}" destId="{20506885-50C0-4AA6-9690-7CE66535134E}" srcOrd="0" destOrd="0" parTransId="{6B2B38D6-324E-4EB8-9D38-143D450CC419}" sibTransId="{1B45742B-835D-43C5-A2FB-05DFB26465A9}"/>
    <dgm:cxn modelId="{2CF64ADA-E23B-4687-A079-4BE72332711F}" type="presOf" srcId="{3705F353-261A-43C8-89A1-1E487DA481EB}" destId="{93D4403A-6E62-4C56-8719-0CB54138151B}" srcOrd="0" destOrd="0" presId="urn:microsoft.com/office/officeart/2005/8/layout/hList2#1"/>
    <dgm:cxn modelId="{F29F5682-451E-4140-B16C-022125B29987}" type="presOf" srcId="{378A8A53-7781-4070-986A-02198150801E}" destId="{53B530D9-1CBD-41AC-8C82-C99301450256}" srcOrd="0" destOrd="0" presId="urn:microsoft.com/office/officeart/2005/8/layout/hList2#1"/>
    <dgm:cxn modelId="{30D02009-57FF-432D-A16E-01D3F2CA48DD}" srcId="{BAAABD54-C609-4DDF-95C3-60998EA6A13B}" destId="{BFEE310C-E478-4F9D-8F21-BD2C1AE5629D}" srcOrd="0" destOrd="0" parTransId="{DBFE5720-A769-430C-848E-1B031CC31AD1}" sibTransId="{11BF3C14-A551-4B71-9001-8B5A0972B9E7}"/>
    <dgm:cxn modelId="{E95FF3E5-14AF-425D-AED9-48F3B75F5BB9}" srcId="{96986848-75B2-4F6F-8A37-492F450DEB62}" destId="{BAAABD54-C609-4DDF-95C3-60998EA6A13B}" srcOrd="0" destOrd="0" parTransId="{737367D7-66EA-4682-8FE0-EAF588AD2E9B}" sibTransId="{ECDC2BC0-061A-441E-B9BE-32920AC64EC6}"/>
    <dgm:cxn modelId="{4E211CED-B523-41A7-B69D-6DE457E4A8BD}" type="presOf" srcId="{BFEE310C-E478-4F9D-8F21-BD2C1AE5629D}" destId="{D17CB387-1BEE-466A-81BA-6A5B1409B249}" srcOrd="0" destOrd="0" presId="urn:microsoft.com/office/officeart/2005/8/layout/hList2#1"/>
    <dgm:cxn modelId="{78FBD50E-435B-499D-9F54-35E553E9B96B}" srcId="{343DB39B-1C4E-4574-8940-B1CACFF3174D}" destId="{378A8A53-7781-4070-986A-02198150801E}" srcOrd="0" destOrd="0" parTransId="{E788931C-BE86-4A70-AF44-B58EAC19BEE6}" sibTransId="{89728C05-FFE9-41AD-B4E0-CB0FB71D8F77}"/>
    <dgm:cxn modelId="{D9186717-D67D-46B8-8794-8AE490C5BAAE}" type="presOf" srcId="{343DB39B-1C4E-4574-8940-B1CACFF3174D}" destId="{D9A4AD56-2C7C-4E11-8F6F-DFF4FA1B6FAE}" srcOrd="0" destOrd="0" presId="urn:microsoft.com/office/officeart/2005/8/layout/hList2#1"/>
    <dgm:cxn modelId="{B36FD0CE-1FB6-4334-918E-03F790A54C3C}" type="presOf" srcId="{96986848-75B2-4F6F-8A37-492F450DEB62}" destId="{CEE5D45C-6058-4547-949C-04539F66A820}" srcOrd="0" destOrd="0" presId="urn:microsoft.com/office/officeart/2005/8/layout/hList2#1"/>
    <dgm:cxn modelId="{C9E04DA2-68F1-45C2-A028-6D972F83684D}" srcId="{96986848-75B2-4F6F-8A37-492F450DEB62}" destId="{343DB39B-1C4E-4574-8940-B1CACFF3174D}" srcOrd="1" destOrd="0" parTransId="{DF274E3E-8895-47B0-8137-56F1D54AB154}" sibTransId="{7C141816-15E2-46F4-B9F6-F8E66A62F6C3}"/>
    <dgm:cxn modelId="{C0A1662F-1F74-4B0F-A3D0-A361E2A9601E}" srcId="{96986848-75B2-4F6F-8A37-492F450DEB62}" destId="{3705F353-261A-43C8-89A1-1E487DA481EB}" srcOrd="2" destOrd="0" parTransId="{BB085FE0-43BE-446F-A4A3-A950E9993BCE}" sibTransId="{1D8A0875-7CAF-4730-B601-288479113392}"/>
    <dgm:cxn modelId="{54097498-80AC-4905-90E3-A815C9D44D0E}" type="presOf" srcId="{20506885-50C0-4AA6-9690-7CE66535134E}" destId="{7DDAB8A9-B64B-42BC-8284-687443AF4040}" srcOrd="0" destOrd="0" presId="urn:microsoft.com/office/officeart/2005/8/layout/hList2#1"/>
    <dgm:cxn modelId="{8FF7B32F-68E8-44B6-90C1-A1B29269E0B7}" type="presOf" srcId="{BAAABD54-C609-4DDF-95C3-60998EA6A13B}" destId="{77A9D64B-4DAC-4058-B84D-651293C4A578}" srcOrd="0" destOrd="0" presId="urn:microsoft.com/office/officeart/2005/8/layout/hList2#1"/>
    <dgm:cxn modelId="{BC51D4AC-69C4-467E-B03C-56E7300A2F34}" type="presParOf" srcId="{CEE5D45C-6058-4547-949C-04539F66A820}" destId="{2F6E821D-FD34-4FC8-9F19-53DA83722F91}" srcOrd="0" destOrd="0" presId="urn:microsoft.com/office/officeart/2005/8/layout/hList2#1"/>
    <dgm:cxn modelId="{ECB5486B-40FF-4E24-935E-A32F2EA1B9FB}" type="presParOf" srcId="{2F6E821D-FD34-4FC8-9F19-53DA83722F91}" destId="{58DF599D-44FA-459D-9F70-5AB674539637}" srcOrd="0" destOrd="0" presId="urn:microsoft.com/office/officeart/2005/8/layout/hList2#1"/>
    <dgm:cxn modelId="{250A8222-7698-4BF3-AC0C-4832357CAEDA}" type="presParOf" srcId="{2F6E821D-FD34-4FC8-9F19-53DA83722F91}" destId="{D17CB387-1BEE-466A-81BA-6A5B1409B249}" srcOrd="1" destOrd="0" presId="urn:microsoft.com/office/officeart/2005/8/layout/hList2#1"/>
    <dgm:cxn modelId="{4B939E1E-39C0-450C-86D4-9456BD12E543}" type="presParOf" srcId="{2F6E821D-FD34-4FC8-9F19-53DA83722F91}" destId="{77A9D64B-4DAC-4058-B84D-651293C4A578}" srcOrd="2" destOrd="0" presId="urn:microsoft.com/office/officeart/2005/8/layout/hList2#1"/>
    <dgm:cxn modelId="{A1008681-C066-452C-8C0A-F5D94DAF11FE}" type="presParOf" srcId="{CEE5D45C-6058-4547-949C-04539F66A820}" destId="{E80228C6-DABF-4164-94E1-3F2BECC40B62}" srcOrd="1" destOrd="0" presId="urn:microsoft.com/office/officeart/2005/8/layout/hList2#1"/>
    <dgm:cxn modelId="{E0FAF009-CCB4-4767-8478-CB8F8BE4BF7A}" type="presParOf" srcId="{CEE5D45C-6058-4547-949C-04539F66A820}" destId="{C896AB60-1375-4451-AA7E-671EA9880D06}" srcOrd="2" destOrd="0" presId="urn:microsoft.com/office/officeart/2005/8/layout/hList2#1"/>
    <dgm:cxn modelId="{2C1742C8-5477-432B-A45D-DF07BD74A8C0}" type="presParOf" srcId="{C896AB60-1375-4451-AA7E-671EA9880D06}" destId="{07EF9A4C-3DB6-4894-9F6D-BCEF30402783}" srcOrd="0" destOrd="0" presId="urn:microsoft.com/office/officeart/2005/8/layout/hList2#1"/>
    <dgm:cxn modelId="{1D887D3B-EBFC-4DEE-8AB6-D7E566252883}" type="presParOf" srcId="{C896AB60-1375-4451-AA7E-671EA9880D06}" destId="{53B530D9-1CBD-41AC-8C82-C99301450256}" srcOrd="1" destOrd="0" presId="urn:microsoft.com/office/officeart/2005/8/layout/hList2#1"/>
    <dgm:cxn modelId="{A342B757-91EF-4850-906F-04ABADF78756}" type="presParOf" srcId="{C896AB60-1375-4451-AA7E-671EA9880D06}" destId="{D9A4AD56-2C7C-4E11-8F6F-DFF4FA1B6FAE}" srcOrd="2" destOrd="0" presId="urn:microsoft.com/office/officeart/2005/8/layout/hList2#1"/>
    <dgm:cxn modelId="{752E4B75-3C9C-4DDD-A7F4-7E386B3A0FA7}" type="presParOf" srcId="{CEE5D45C-6058-4547-949C-04539F66A820}" destId="{B5F89FCF-491D-4DCD-A80E-AFE899198145}" srcOrd="3" destOrd="0" presId="urn:microsoft.com/office/officeart/2005/8/layout/hList2#1"/>
    <dgm:cxn modelId="{DD39024E-70B6-4A16-AA45-EEC5A6A36AE2}" type="presParOf" srcId="{CEE5D45C-6058-4547-949C-04539F66A820}" destId="{05348D36-39FB-48D1-ABE4-A7BA17B54BBD}" srcOrd="4" destOrd="0" presId="urn:microsoft.com/office/officeart/2005/8/layout/hList2#1"/>
    <dgm:cxn modelId="{6994EDD6-DE99-4BC4-9079-7932D999248E}" type="presParOf" srcId="{05348D36-39FB-48D1-ABE4-A7BA17B54BBD}" destId="{8D6F8395-AC88-4C88-A5F5-FAB83A2FF0D3}" srcOrd="0" destOrd="0" presId="urn:microsoft.com/office/officeart/2005/8/layout/hList2#1"/>
    <dgm:cxn modelId="{DAE0A39B-DD99-4570-926C-C241C4D3EAA4}" type="presParOf" srcId="{05348D36-39FB-48D1-ABE4-A7BA17B54BBD}" destId="{7DDAB8A9-B64B-42BC-8284-687443AF4040}" srcOrd="1" destOrd="0" presId="urn:microsoft.com/office/officeart/2005/8/layout/hList2#1"/>
    <dgm:cxn modelId="{B014980C-3D78-4315-8ABF-FD3611F4275A}" type="presParOf" srcId="{05348D36-39FB-48D1-ABE4-A7BA17B54BBD}" destId="{93D4403A-6E62-4C56-8719-0CB54138151B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4ACEA7-65B8-404D-8434-5287323024A1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FED83B0-20BE-4051-AC81-849523731A9F}">
      <dgm:prSet phldrT="[Текст]" custT="1"/>
      <dgm:spPr/>
      <dgm:t>
        <a:bodyPr/>
        <a:lstStyle/>
        <a:p>
          <a:r>
            <a:rPr lang="ru-RU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рельефа</a:t>
          </a:r>
          <a:endParaRPr lang="ru-RU" sz="4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D2F0C0-B035-4B7B-A06B-998E36146144}" type="parTrans" cxnId="{F5063843-4D2B-4409-9084-E7553C892C95}">
      <dgm:prSet/>
      <dgm:spPr/>
      <dgm:t>
        <a:bodyPr/>
        <a:lstStyle/>
        <a:p>
          <a:endParaRPr lang="ru-RU"/>
        </a:p>
      </dgm:t>
    </dgm:pt>
    <dgm:pt modelId="{F97FD84D-BDE4-4AE5-90F0-1BDFC8211DB1}" type="sibTrans" cxnId="{F5063843-4D2B-4409-9084-E7553C892C95}">
      <dgm:prSet/>
      <dgm:spPr/>
      <dgm:t>
        <a:bodyPr/>
        <a:lstStyle/>
        <a:p>
          <a:endParaRPr lang="ru-RU"/>
        </a:p>
      </dgm:t>
    </dgm:pt>
    <dgm:pt modelId="{0AA003AC-487B-4E07-BF55-6F6B8DDCE08C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Формы рельефа разнообразны.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64A50A-8735-49B8-B28A-79E3E192C8F8}" type="parTrans" cxnId="{1024A6EF-CF63-472E-9A60-B423511F3ED7}">
      <dgm:prSet/>
      <dgm:spPr/>
      <dgm:t>
        <a:bodyPr/>
        <a:lstStyle/>
        <a:p>
          <a:endParaRPr lang="ru-RU"/>
        </a:p>
      </dgm:t>
    </dgm:pt>
    <dgm:pt modelId="{535FC8F3-A3C3-4246-BC2F-00BDDCE341AA}" type="sibTrans" cxnId="{1024A6EF-CF63-472E-9A60-B423511F3ED7}">
      <dgm:prSet/>
      <dgm:spPr/>
      <dgm:t>
        <a:bodyPr/>
        <a:lstStyle/>
        <a:p>
          <a:endParaRPr lang="ru-RU"/>
        </a:p>
      </dgm:t>
    </dgm:pt>
    <dgm:pt modelId="{003834D3-329C-45B3-8D5D-BE1BA910BBD3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Горы расположены в основном на юге и востоке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A6926A-62EB-4538-8D55-45CDC44BE680}" type="parTrans" cxnId="{B9D3D63D-50B9-4B49-885B-F1EB0C325589}">
      <dgm:prSet/>
      <dgm:spPr/>
      <dgm:t>
        <a:bodyPr/>
        <a:lstStyle/>
        <a:p>
          <a:endParaRPr lang="ru-RU"/>
        </a:p>
      </dgm:t>
    </dgm:pt>
    <dgm:pt modelId="{EFC4B0E0-6720-4BDD-AED1-6DBAF09C7F66}" type="sibTrans" cxnId="{B9D3D63D-50B9-4B49-885B-F1EB0C325589}">
      <dgm:prSet/>
      <dgm:spPr/>
      <dgm:t>
        <a:bodyPr/>
        <a:lstStyle/>
        <a:p>
          <a:endParaRPr lang="ru-RU"/>
        </a:p>
      </dgm:t>
    </dgm:pt>
    <dgm:pt modelId="{E62FB72C-F2FF-46A6-97D3-F89A796C860B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Причины   особенностей</a:t>
          </a:r>
          <a:endParaRPr lang="ru-RU" sz="4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CB34FF-9993-4C3A-A60C-D9BDD0EA8525}" type="parTrans" cxnId="{06A5E094-3929-4BA9-94A8-DE477903C783}">
      <dgm:prSet/>
      <dgm:spPr/>
      <dgm:t>
        <a:bodyPr/>
        <a:lstStyle/>
        <a:p>
          <a:endParaRPr lang="ru-RU"/>
        </a:p>
      </dgm:t>
    </dgm:pt>
    <dgm:pt modelId="{81FBA0E1-C428-4A9C-996E-34DE67A95789}" type="sibTrans" cxnId="{06A5E094-3929-4BA9-94A8-DE477903C783}">
      <dgm:prSet/>
      <dgm:spPr/>
      <dgm:t>
        <a:bodyPr/>
        <a:lstStyle/>
        <a:p>
          <a:endParaRPr lang="ru-RU"/>
        </a:p>
      </dgm:t>
    </dgm:pt>
    <dgm:pt modelId="{0EA7BFEB-0802-489E-9FD9-108A7467A00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Большие размеры территории, разнообразное тектоническое строение.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2AC204-E03A-421B-8088-AEFC9C3E65BF}" type="parTrans" cxnId="{A5C665C5-4D07-43DA-AE4E-97BEA135BC3E}">
      <dgm:prSet/>
      <dgm:spPr/>
      <dgm:t>
        <a:bodyPr/>
        <a:lstStyle/>
        <a:p>
          <a:endParaRPr lang="ru-RU"/>
        </a:p>
      </dgm:t>
    </dgm:pt>
    <dgm:pt modelId="{B273C4E6-DA4F-44F1-8EEB-9184EDE78606}" type="sibTrans" cxnId="{A5C665C5-4D07-43DA-AE4E-97BEA135BC3E}">
      <dgm:prSet/>
      <dgm:spPr/>
      <dgm:t>
        <a:bodyPr/>
        <a:lstStyle/>
        <a:p>
          <a:endParaRPr lang="ru-RU"/>
        </a:p>
      </dgm:t>
    </dgm:pt>
    <dgm:pt modelId="{2CD5F9C0-8881-4EA6-8CFF-E3FB9303F0D6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5670 метров (Эльбрус  5648   и Прикаспийская низменность   – 28 м).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DB929F-E44B-45AA-B39C-3EB426D1901F}" type="parTrans" cxnId="{28A84F2B-E97D-42AD-8BF0-CE4CFBBF22D7}">
      <dgm:prSet/>
      <dgm:spPr/>
      <dgm:t>
        <a:bodyPr/>
        <a:lstStyle/>
        <a:p>
          <a:endParaRPr lang="ru-RU"/>
        </a:p>
      </dgm:t>
    </dgm:pt>
    <dgm:pt modelId="{A904843D-25C0-4CFA-AB4D-2C1873AD13C8}" type="sibTrans" cxnId="{28A84F2B-E97D-42AD-8BF0-CE4CFBBF22D7}">
      <dgm:prSet/>
      <dgm:spPr/>
      <dgm:t>
        <a:bodyPr/>
        <a:lstStyle/>
        <a:p>
          <a:endParaRPr lang="ru-RU"/>
        </a:p>
      </dgm:t>
    </dgm:pt>
    <dgm:pt modelId="{483A3D77-CDDC-4E51-BBB6-9EE3D65C03C0}">
      <dgm:prSet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Большие перепады высот</a:t>
          </a:r>
          <a:endParaRPr lang="ru-RU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FAA271-1C6A-49DE-8A56-3F53D2317ACE}" type="parTrans" cxnId="{7756A5C7-F05C-4D3B-B82B-2D8F2FC3BEE1}">
      <dgm:prSet/>
      <dgm:spPr/>
      <dgm:t>
        <a:bodyPr/>
        <a:lstStyle/>
        <a:p>
          <a:endParaRPr lang="ru-RU"/>
        </a:p>
      </dgm:t>
    </dgm:pt>
    <dgm:pt modelId="{51B77549-459C-4027-83BC-287C1A34200B}" type="sibTrans" cxnId="{7756A5C7-F05C-4D3B-B82B-2D8F2FC3BEE1}">
      <dgm:prSet/>
      <dgm:spPr/>
      <dgm:t>
        <a:bodyPr/>
        <a:lstStyle/>
        <a:p>
          <a:endParaRPr lang="ru-RU"/>
        </a:p>
      </dgm:t>
    </dgm:pt>
    <dgm:pt modelId="{D576A024-FFBB-45FD-B5D9-D916616CEE3C}">
      <dgm:prSet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Равнины  - занимают 2\3 территории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B89B2-D470-4B3D-B4FF-1C8F8AA48FBE}" type="parTrans" cxnId="{70733DBD-7E41-43C1-AD45-846314806EE2}">
      <dgm:prSet/>
      <dgm:spPr/>
      <dgm:t>
        <a:bodyPr/>
        <a:lstStyle/>
        <a:p>
          <a:endParaRPr lang="ru-RU"/>
        </a:p>
      </dgm:t>
    </dgm:pt>
    <dgm:pt modelId="{0510F193-41A9-46F9-9A29-44024C8340B7}" type="sibTrans" cxnId="{70733DBD-7E41-43C1-AD45-846314806EE2}">
      <dgm:prSet/>
      <dgm:spPr/>
      <dgm:t>
        <a:bodyPr/>
        <a:lstStyle/>
        <a:p>
          <a:endParaRPr lang="ru-RU"/>
        </a:p>
      </dgm:t>
    </dgm:pt>
    <dgm:pt modelId="{7E6C3036-935B-4DFA-8E19-1147EFBFA7CC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Равнины расположены на платформах.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82A074-0F92-4739-A32C-3DEA4F2AAB7B}" type="parTrans" cxnId="{7CD1DAE3-2DC8-401C-8A21-4E3F96BA591E}">
      <dgm:prSet/>
      <dgm:spPr/>
      <dgm:t>
        <a:bodyPr/>
        <a:lstStyle/>
        <a:p>
          <a:endParaRPr lang="ru-RU"/>
        </a:p>
      </dgm:t>
    </dgm:pt>
    <dgm:pt modelId="{D34C5787-D19B-41C2-B8B2-A8F03B8FCE81}" type="sibTrans" cxnId="{7CD1DAE3-2DC8-401C-8A21-4E3F96BA591E}">
      <dgm:prSet/>
      <dgm:spPr/>
      <dgm:t>
        <a:bodyPr/>
        <a:lstStyle/>
        <a:p>
          <a:endParaRPr lang="ru-RU"/>
        </a:p>
      </dgm:t>
    </dgm:pt>
    <dgm:pt modelId="{C16EB8C1-2153-49B1-872C-B6825984F732}">
      <dgm:prSet custT="1"/>
      <dgm:spPr/>
      <dgm:t>
        <a:bodyPr/>
        <a:lstStyle/>
        <a:p>
          <a:pPr>
            <a:lnSpc>
              <a:spcPts val="2600"/>
            </a:lnSpc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Горы возникли в пределах складчатых областей.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72D8A3-2F7C-4FBB-9199-DA6AC79FE719}" type="parTrans" cxnId="{D4E31F58-BEC0-41AA-B860-9BE5092FA84A}">
      <dgm:prSet/>
      <dgm:spPr/>
      <dgm:t>
        <a:bodyPr/>
        <a:lstStyle/>
        <a:p>
          <a:endParaRPr lang="ru-RU"/>
        </a:p>
      </dgm:t>
    </dgm:pt>
    <dgm:pt modelId="{5F70085D-9099-4635-9C12-AA7A1E49FB08}" type="sibTrans" cxnId="{D4E31F58-BEC0-41AA-B860-9BE5092FA84A}">
      <dgm:prSet/>
      <dgm:spPr/>
      <dgm:t>
        <a:bodyPr/>
        <a:lstStyle/>
        <a:p>
          <a:endParaRPr lang="ru-RU"/>
        </a:p>
      </dgm:t>
    </dgm:pt>
    <dgm:pt modelId="{908468DB-D0C5-490A-959A-08B19746B189}" type="pres">
      <dgm:prSet presAssocID="{DA4ACEA7-65B8-404D-8434-5287323024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C1A80-D51C-4714-AB2F-61D6444F2535}" type="pres">
      <dgm:prSet presAssocID="{6FED83B0-20BE-4051-AC81-849523731A9F}" presName="compNode" presStyleCnt="0"/>
      <dgm:spPr/>
    </dgm:pt>
    <dgm:pt modelId="{A52A0C61-3F16-4ED0-9CAA-CEB1E3BDFC3E}" type="pres">
      <dgm:prSet presAssocID="{6FED83B0-20BE-4051-AC81-849523731A9F}" presName="aNode" presStyleLbl="bgShp" presStyleIdx="0" presStyleCnt="2"/>
      <dgm:spPr/>
      <dgm:t>
        <a:bodyPr/>
        <a:lstStyle/>
        <a:p>
          <a:endParaRPr lang="ru-RU"/>
        </a:p>
      </dgm:t>
    </dgm:pt>
    <dgm:pt modelId="{520A2E3B-B370-413A-B71B-888B2E88FC14}" type="pres">
      <dgm:prSet presAssocID="{6FED83B0-20BE-4051-AC81-849523731A9F}" presName="textNode" presStyleLbl="bgShp" presStyleIdx="0" presStyleCnt="2"/>
      <dgm:spPr/>
      <dgm:t>
        <a:bodyPr/>
        <a:lstStyle/>
        <a:p>
          <a:endParaRPr lang="ru-RU"/>
        </a:p>
      </dgm:t>
    </dgm:pt>
    <dgm:pt modelId="{D569348B-B35D-4F06-8DB8-3F1785A0E8B3}" type="pres">
      <dgm:prSet presAssocID="{6FED83B0-20BE-4051-AC81-849523731A9F}" presName="compChildNode" presStyleCnt="0"/>
      <dgm:spPr/>
    </dgm:pt>
    <dgm:pt modelId="{499415C6-BAC7-4512-9075-0D9D86615580}" type="pres">
      <dgm:prSet presAssocID="{6FED83B0-20BE-4051-AC81-849523731A9F}" presName="theInnerList" presStyleCnt="0"/>
      <dgm:spPr/>
    </dgm:pt>
    <dgm:pt modelId="{00089818-7125-41B8-BDE7-6BFB55361774}" type="pres">
      <dgm:prSet presAssocID="{0AA003AC-487B-4E07-BF55-6F6B8DDCE08C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E7C7E-B795-4EAA-96B5-7D27EE6C30C0}" type="pres">
      <dgm:prSet presAssocID="{0AA003AC-487B-4E07-BF55-6F6B8DDCE08C}" presName="aSpace2" presStyleCnt="0"/>
      <dgm:spPr/>
    </dgm:pt>
    <dgm:pt modelId="{EA3E6F0F-E5A2-4F4B-ABFA-BEED26EF6822}" type="pres">
      <dgm:prSet presAssocID="{D576A024-FFBB-45FD-B5D9-D916616CEE3C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B9EE-A604-4AC1-853E-58532AD69B6D}" type="pres">
      <dgm:prSet presAssocID="{D576A024-FFBB-45FD-B5D9-D916616CEE3C}" presName="aSpace2" presStyleCnt="0"/>
      <dgm:spPr/>
    </dgm:pt>
    <dgm:pt modelId="{CA320262-3B2F-43DE-B680-DE34BA45D143}" type="pres">
      <dgm:prSet presAssocID="{003834D3-329C-45B3-8D5D-BE1BA910BBD3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7CDE7-25ED-430C-9B99-6A811D446FE6}" type="pres">
      <dgm:prSet presAssocID="{003834D3-329C-45B3-8D5D-BE1BA910BBD3}" presName="aSpace2" presStyleCnt="0"/>
      <dgm:spPr/>
    </dgm:pt>
    <dgm:pt modelId="{BA453B32-7F6C-45DC-B63D-F407D811C4BA}" type="pres">
      <dgm:prSet presAssocID="{483A3D77-CDDC-4E51-BBB6-9EE3D65C03C0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0F890-75A2-4257-AF56-9B964AED724F}" type="pres">
      <dgm:prSet presAssocID="{6FED83B0-20BE-4051-AC81-849523731A9F}" presName="aSpace" presStyleCnt="0"/>
      <dgm:spPr/>
    </dgm:pt>
    <dgm:pt modelId="{084E7794-00EF-46FB-A550-54ABD3380F93}" type="pres">
      <dgm:prSet presAssocID="{E62FB72C-F2FF-46A6-97D3-F89A796C860B}" presName="compNode" presStyleCnt="0"/>
      <dgm:spPr/>
    </dgm:pt>
    <dgm:pt modelId="{ADE2FC31-6DCA-4865-9CAD-0C68985953A6}" type="pres">
      <dgm:prSet presAssocID="{E62FB72C-F2FF-46A6-97D3-F89A796C860B}" presName="aNode" presStyleLbl="bgShp" presStyleIdx="1" presStyleCnt="2"/>
      <dgm:spPr/>
      <dgm:t>
        <a:bodyPr/>
        <a:lstStyle/>
        <a:p>
          <a:endParaRPr lang="ru-RU"/>
        </a:p>
      </dgm:t>
    </dgm:pt>
    <dgm:pt modelId="{16AED9FF-E332-4DC5-9BE0-6353D82F5765}" type="pres">
      <dgm:prSet presAssocID="{E62FB72C-F2FF-46A6-97D3-F89A796C860B}" presName="textNode" presStyleLbl="bgShp" presStyleIdx="1" presStyleCnt="2"/>
      <dgm:spPr/>
      <dgm:t>
        <a:bodyPr/>
        <a:lstStyle/>
        <a:p>
          <a:endParaRPr lang="ru-RU"/>
        </a:p>
      </dgm:t>
    </dgm:pt>
    <dgm:pt modelId="{9765D3E1-137A-4B59-A3C4-6A910EF58599}" type="pres">
      <dgm:prSet presAssocID="{E62FB72C-F2FF-46A6-97D3-F89A796C860B}" presName="compChildNode" presStyleCnt="0"/>
      <dgm:spPr/>
    </dgm:pt>
    <dgm:pt modelId="{60B03113-665F-4805-8947-8C1A9756E6F6}" type="pres">
      <dgm:prSet presAssocID="{E62FB72C-F2FF-46A6-97D3-F89A796C860B}" presName="theInnerList" presStyleCnt="0"/>
      <dgm:spPr/>
    </dgm:pt>
    <dgm:pt modelId="{ED1FF76D-7C26-40E3-A1D5-5F690BC27CBC}" type="pres">
      <dgm:prSet presAssocID="{0EA7BFEB-0802-489E-9FD9-108A7467A008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F1D33-3CC5-4BC4-8F09-5D77C27EF4CC}" type="pres">
      <dgm:prSet presAssocID="{0EA7BFEB-0802-489E-9FD9-108A7467A008}" presName="aSpace2" presStyleCnt="0"/>
      <dgm:spPr/>
    </dgm:pt>
    <dgm:pt modelId="{4AC724B3-7BF7-4687-BEA7-FBF2EBB8DBB8}" type="pres">
      <dgm:prSet presAssocID="{7E6C3036-935B-4DFA-8E19-1147EFBFA7C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86309-A0F3-446E-B1BC-D742A7E547EB}" type="pres">
      <dgm:prSet presAssocID="{7E6C3036-935B-4DFA-8E19-1147EFBFA7CC}" presName="aSpace2" presStyleCnt="0"/>
      <dgm:spPr/>
    </dgm:pt>
    <dgm:pt modelId="{04A54C93-FC11-4D7B-AD7D-26AAB0D8CD17}" type="pres">
      <dgm:prSet presAssocID="{C16EB8C1-2153-49B1-872C-B6825984F732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B664E-5648-4545-A789-0A74ABB7BB99}" type="pres">
      <dgm:prSet presAssocID="{C16EB8C1-2153-49B1-872C-B6825984F732}" presName="aSpace2" presStyleCnt="0"/>
      <dgm:spPr/>
    </dgm:pt>
    <dgm:pt modelId="{F953D50B-714C-431D-B868-115E4953F6EC}" type="pres">
      <dgm:prSet presAssocID="{2CD5F9C0-8881-4EA6-8CFF-E3FB9303F0D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C9202-851A-4B85-B880-DF17B1905660}" type="presOf" srcId="{DA4ACEA7-65B8-404D-8434-5287323024A1}" destId="{908468DB-D0C5-490A-959A-08B19746B189}" srcOrd="0" destOrd="0" presId="urn:microsoft.com/office/officeart/2005/8/layout/lProcess2"/>
    <dgm:cxn modelId="{9D8D4B23-BFA4-45D3-B7AA-123E07B8D77E}" type="presOf" srcId="{6FED83B0-20BE-4051-AC81-849523731A9F}" destId="{A52A0C61-3F16-4ED0-9CAA-CEB1E3BDFC3E}" srcOrd="0" destOrd="0" presId="urn:microsoft.com/office/officeart/2005/8/layout/lProcess2"/>
    <dgm:cxn modelId="{F5063843-4D2B-4409-9084-E7553C892C95}" srcId="{DA4ACEA7-65B8-404D-8434-5287323024A1}" destId="{6FED83B0-20BE-4051-AC81-849523731A9F}" srcOrd="0" destOrd="0" parTransId="{6CD2F0C0-B035-4B7B-A06B-998E36146144}" sibTransId="{F97FD84D-BDE4-4AE5-90F0-1BDFC8211DB1}"/>
    <dgm:cxn modelId="{B15850CB-2857-48AA-9760-A258D77581EA}" type="presOf" srcId="{2CD5F9C0-8881-4EA6-8CFF-E3FB9303F0D6}" destId="{F953D50B-714C-431D-B868-115E4953F6EC}" srcOrd="0" destOrd="0" presId="urn:microsoft.com/office/officeart/2005/8/layout/lProcess2"/>
    <dgm:cxn modelId="{28A84F2B-E97D-42AD-8BF0-CE4CFBBF22D7}" srcId="{E62FB72C-F2FF-46A6-97D3-F89A796C860B}" destId="{2CD5F9C0-8881-4EA6-8CFF-E3FB9303F0D6}" srcOrd="3" destOrd="0" parTransId="{64DB929F-E44B-45AA-B39C-3EB426D1901F}" sibTransId="{A904843D-25C0-4CFA-AB4D-2C1873AD13C8}"/>
    <dgm:cxn modelId="{E8D7AE77-8B49-4002-A3BA-18FCC632CD6F}" type="presOf" srcId="{483A3D77-CDDC-4E51-BBB6-9EE3D65C03C0}" destId="{BA453B32-7F6C-45DC-B63D-F407D811C4BA}" srcOrd="0" destOrd="0" presId="urn:microsoft.com/office/officeart/2005/8/layout/lProcess2"/>
    <dgm:cxn modelId="{DEC3487D-3916-4D0D-A6A7-EE8F89E34354}" type="presOf" srcId="{6FED83B0-20BE-4051-AC81-849523731A9F}" destId="{520A2E3B-B370-413A-B71B-888B2E88FC14}" srcOrd="1" destOrd="0" presId="urn:microsoft.com/office/officeart/2005/8/layout/lProcess2"/>
    <dgm:cxn modelId="{7CD1DAE3-2DC8-401C-8A21-4E3F96BA591E}" srcId="{E62FB72C-F2FF-46A6-97D3-F89A796C860B}" destId="{7E6C3036-935B-4DFA-8E19-1147EFBFA7CC}" srcOrd="1" destOrd="0" parTransId="{F282A074-0F92-4739-A32C-3DEA4F2AAB7B}" sibTransId="{D34C5787-D19B-41C2-B8B2-A8F03B8FCE81}"/>
    <dgm:cxn modelId="{29BA6267-0E62-482C-A962-59231F0B2597}" type="presOf" srcId="{0EA7BFEB-0802-489E-9FD9-108A7467A008}" destId="{ED1FF76D-7C26-40E3-A1D5-5F690BC27CBC}" srcOrd="0" destOrd="0" presId="urn:microsoft.com/office/officeart/2005/8/layout/lProcess2"/>
    <dgm:cxn modelId="{D8396048-B279-4AAF-AAD9-8D9CE086BEF0}" type="presOf" srcId="{D576A024-FFBB-45FD-B5D9-D916616CEE3C}" destId="{EA3E6F0F-E5A2-4F4B-ABFA-BEED26EF6822}" srcOrd="0" destOrd="0" presId="urn:microsoft.com/office/officeart/2005/8/layout/lProcess2"/>
    <dgm:cxn modelId="{8BCCC7CD-5D76-457F-9DDA-C6EFA2EE3367}" type="presOf" srcId="{7E6C3036-935B-4DFA-8E19-1147EFBFA7CC}" destId="{4AC724B3-7BF7-4687-BEA7-FBF2EBB8DBB8}" srcOrd="0" destOrd="0" presId="urn:microsoft.com/office/officeart/2005/8/layout/lProcess2"/>
    <dgm:cxn modelId="{D22150F0-E485-4D5C-A451-3F778A406E9E}" type="presOf" srcId="{0AA003AC-487B-4E07-BF55-6F6B8DDCE08C}" destId="{00089818-7125-41B8-BDE7-6BFB55361774}" srcOrd="0" destOrd="0" presId="urn:microsoft.com/office/officeart/2005/8/layout/lProcess2"/>
    <dgm:cxn modelId="{76010DFE-8925-42F0-BF92-336562B8F8C6}" type="presOf" srcId="{C16EB8C1-2153-49B1-872C-B6825984F732}" destId="{04A54C93-FC11-4D7B-AD7D-26AAB0D8CD17}" srcOrd="0" destOrd="0" presId="urn:microsoft.com/office/officeart/2005/8/layout/lProcess2"/>
    <dgm:cxn modelId="{06A5E094-3929-4BA9-94A8-DE477903C783}" srcId="{DA4ACEA7-65B8-404D-8434-5287323024A1}" destId="{E62FB72C-F2FF-46A6-97D3-F89A796C860B}" srcOrd="1" destOrd="0" parTransId="{81CB34FF-9993-4C3A-A60C-D9BDD0EA8525}" sibTransId="{81FBA0E1-C428-4A9C-996E-34DE67A95789}"/>
    <dgm:cxn modelId="{D4E31F58-BEC0-41AA-B860-9BE5092FA84A}" srcId="{E62FB72C-F2FF-46A6-97D3-F89A796C860B}" destId="{C16EB8C1-2153-49B1-872C-B6825984F732}" srcOrd="2" destOrd="0" parTransId="{CE72D8A3-2F7C-4FBB-9199-DA6AC79FE719}" sibTransId="{5F70085D-9099-4635-9C12-AA7A1E49FB08}"/>
    <dgm:cxn modelId="{1454EFC7-8468-4CC1-9358-B984A7CEC8AC}" type="presOf" srcId="{E62FB72C-F2FF-46A6-97D3-F89A796C860B}" destId="{ADE2FC31-6DCA-4865-9CAD-0C68985953A6}" srcOrd="0" destOrd="0" presId="urn:microsoft.com/office/officeart/2005/8/layout/lProcess2"/>
    <dgm:cxn modelId="{B9D3D63D-50B9-4B49-885B-F1EB0C325589}" srcId="{6FED83B0-20BE-4051-AC81-849523731A9F}" destId="{003834D3-329C-45B3-8D5D-BE1BA910BBD3}" srcOrd="2" destOrd="0" parTransId="{C5A6926A-62EB-4538-8D55-45CDC44BE680}" sibTransId="{EFC4B0E0-6720-4BDD-AED1-6DBAF09C7F66}"/>
    <dgm:cxn modelId="{A5C665C5-4D07-43DA-AE4E-97BEA135BC3E}" srcId="{E62FB72C-F2FF-46A6-97D3-F89A796C860B}" destId="{0EA7BFEB-0802-489E-9FD9-108A7467A008}" srcOrd="0" destOrd="0" parTransId="{A62AC204-E03A-421B-8088-AEFC9C3E65BF}" sibTransId="{B273C4E6-DA4F-44F1-8EEB-9184EDE78606}"/>
    <dgm:cxn modelId="{1024A6EF-CF63-472E-9A60-B423511F3ED7}" srcId="{6FED83B0-20BE-4051-AC81-849523731A9F}" destId="{0AA003AC-487B-4E07-BF55-6F6B8DDCE08C}" srcOrd="0" destOrd="0" parTransId="{9564A50A-8735-49B8-B28A-79E3E192C8F8}" sibTransId="{535FC8F3-A3C3-4246-BC2F-00BDDCE341AA}"/>
    <dgm:cxn modelId="{7756A5C7-F05C-4D3B-B82B-2D8F2FC3BEE1}" srcId="{6FED83B0-20BE-4051-AC81-849523731A9F}" destId="{483A3D77-CDDC-4E51-BBB6-9EE3D65C03C0}" srcOrd="3" destOrd="0" parTransId="{A4FAA271-1C6A-49DE-8A56-3F53D2317ACE}" sibTransId="{51B77549-459C-4027-83BC-287C1A34200B}"/>
    <dgm:cxn modelId="{A5F60138-7A76-4B6A-B241-5A00F7789B7A}" type="presOf" srcId="{003834D3-329C-45B3-8D5D-BE1BA910BBD3}" destId="{CA320262-3B2F-43DE-B680-DE34BA45D143}" srcOrd="0" destOrd="0" presId="urn:microsoft.com/office/officeart/2005/8/layout/lProcess2"/>
    <dgm:cxn modelId="{D18AA3F4-D331-463B-867F-D44E981EE5D3}" type="presOf" srcId="{E62FB72C-F2FF-46A6-97D3-F89A796C860B}" destId="{16AED9FF-E332-4DC5-9BE0-6353D82F5765}" srcOrd="1" destOrd="0" presId="urn:microsoft.com/office/officeart/2005/8/layout/lProcess2"/>
    <dgm:cxn modelId="{70733DBD-7E41-43C1-AD45-846314806EE2}" srcId="{6FED83B0-20BE-4051-AC81-849523731A9F}" destId="{D576A024-FFBB-45FD-B5D9-D916616CEE3C}" srcOrd="1" destOrd="0" parTransId="{250B89B2-D470-4B3D-B4FF-1C8F8AA48FBE}" sibTransId="{0510F193-41A9-46F9-9A29-44024C8340B7}"/>
    <dgm:cxn modelId="{4D7AF010-661E-4647-9F30-789B653908CF}" type="presParOf" srcId="{908468DB-D0C5-490A-959A-08B19746B189}" destId="{658C1A80-D51C-4714-AB2F-61D6444F2535}" srcOrd="0" destOrd="0" presId="urn:microsoft.com/office/officeart/2005/8/layout/lProcess2"/>
    <dgm:cxn modelId="{8A348069-FE52-499F-85F9-80391F7A884F}" type="presParOf" srcId="{658C1A80-D51C-4714-AB2F-61D6444F2535}" destId="{A52A0C61-3F16-4ED0-9CAA-CEB1E3BDFC3E}" srcOrd="0" destOrd="0" presId="urn:microsoft.com/office/officeart/2005/8/layout/lProcess2"/>
    <dgm:cxn modelId="{CA6E11AA-E02A-45D3-848E-71A309E72BA3}" type="presParOf" srcId="{658C1A80-D51C-4714-AB2F-61D6444F2535}" destId="{520A2E3B-B370-413A-B71B-888B2E88FC14}" srcOrd="1" destOrd="0" presId="urn:microsoft.com/office/officeart/2005/8/layout/lProcess2"/>
    <dgm:cxn modelId="{F8FD3C68-C218-462E-8E4E-9D5FDC126333}" type="presParOf" srcId="{658C1A80-D51C-4714-AB2F-61D6444F2535}" destId="{D569348B-B35D-4F06-8DB8-3F1785A0E8B3}" srcOrd="2" destOrd="0" presId="urn:microsoft.com/office/officeart/2005/8/layout/lProcess2"/>
    <dgm:cxn modelId="{4F5D3FA7-14EB-4511-A52F-96EC37B5A02C}" type="presParOf" srcId="{D569348B-B35D-4F06-8DB8-3F1785A0E8B3}" destId="{499415C6-BAC7-4512-9075-0D9D86615580}" srcOrd="0" destOrd="0" presId="urn:microsoft.com/office/officeart/2005/8/layout/lProcess2"/>
    <dgm:cxn modelId="{AE330355-AD2E-438F-83C3-BCB7186D78FC}" type="presParOf" srcId="{499415C6-BAC7-4512-9075-0D9D86615580}" destId="{00089818-7125-41B8-BDE7-6BFB55361774}" srcOrd="0" destOrd="0" presId="urn:microsoft.com/office/officeart/2005/8/layout/lProcess2"/>
    <dgm:cxn modelId="{F1E0199F-8D3A-4D63-A984-7CC8A4FDFC0C}" type="presParOf" srcId="{499415C6-BAC7-4512-9075-0D9D86615580}" destId="{462E7C7E-B795-4EAA-96B5-7D27EE6C30C0}" srcOrd="1" destOrd="0" presId="urn:microsoft.com/office/officeart/2005/8/layout/lProcess2"/>
    <dgm:cxn modelId="{805D9623-AC0D-479A-90E1-99E28FF3371A}" type="presParOf" srcId="{499415C6-BAC7-4512-9075-0D9D86615580}" destId="{EA3E6F0F-E5A2-4F4B-ABFA-BEED26EF6822}" srcOrd="2" destOrd="0" presId="urn:microsoft.com/office/officeart/2005/8/layout/lProcess2"/>
    <dgm:cxn modelId="{73AF22D3-A3A8-44EC-8DCE-9278C89BB4C3}" type="presParOf" srcId="{499415C6-BAC7-4512-9075-0D9D86615580}" destId="{8E1DB9EE-A604-4AC1-853E-58532AD69B6D}" srcOrd="3" destOrd="0" presId="urn:microsoft.com/office/officeart/2005/8/layout/lProcess2"/>
    <dgm:cxn modelId="{B2676341-EDA4-4CC7-8B97-5D308A2D5280}" type="presParOf" srcId="{499415C6-BAC7-4512-9075-0D9D86615580}" destId="{CA320262-3B2F-43DE-B680-DE34BA45D143}" srcOrd="4" destOrd="0" presId="urn:microsoft.com/office/officeart/2005/8/layout/lProcess2"/>
    <dgm:cxn modelId="{D25BA053-B8B5-4340-B1C9-9A80BAAA7FCC}" type="presParOf" srcId="{499415C6-BAC7-4512-9075-0D9D86615580}" destId="{FE07CDE7-25ED-430C-9B99-6A811D446FE6}" srcOrd="5" destOrd="0" presId="urn:microsoft.com/office/officeart/2005/8/layout/lProcess2"/>
    <dgm:cxn modelId="{866381EA-4522-4694-BC83-BA647AD25ECE}" type="presParOf" srcId="{499415C6-BAC7-4512-9075-0D9D86615580}" destId="{BA453B32-7F6C-45DC-B63D-F407D811C4BA}" srcOrd="6" destOrd="0" presId="urn:microsoft.com/office/officeart/2005/8/layout/lProcess2"/>
    <dgm:cxn modelId="{F42DA4C2-8DAF-4A1B-BA3E-C0A1E153289A}" type="presParOf" srcId="{908468DB-D0C5-490A-959A-08B19746B189}" destId="{33B0F890-75A2-4257-AF56-9B964AED724F}" srcOrd="1" destOrd="0" presId="urn:microsoft.com/office/officeart/2005/8/layout/lProcess2"/>
    <dgm:cxn modelId="{653A6E22-45C5-4C8B-887D-065FBC34ACB9}" type="presParOf" srcId="{908468DB-D0C5-490A-959A-08B19746B189}" destId="{084E7794-00EF-46FB-A550-54ABD3380F93}" srcOrd="2" destOrd="0" presId="urn:microsoft.com/office/officeart/2005/8/layout/lProcess2"/>
    <dgm:cxn modelId="{5CB1C98A-CD09-4CE1-9501-8C3981B9C305}" type="presParOf" srcId="{084E7794-00EF-46FB-A550-54ABD3380F93}" destId="{ADE2FC31-6DCA-4865-9CAD-0C68985953A6}" srcOrd="0" destOrd="0" presId="urn:microsoft.com/office/officeart/2005/8/layout/lProcess2"/>
    <dgm:cxn modelId="{59029DC9-2901-4538-BD5E-956309CEC971}" type="presParOf" srcId="{084E7794-00EF-46FB-A550-54ABD3380F93}" destId="{16AED9FF-E332-4DC5-9BE0-6353D82F5765}" srcOrd="1" destOrd="0" presId="urn:microsoft.com/office/officeart/2005/8/layout/lProcess2"/>
    <dgm:cxn modelId="{DAD3EB68-76E1-476A-9A9C-C41398E8A47F}" type="presParOf" srcId="{084E7794-00EF-46FB-A550-54ABD3380F93}" destId="{9765D3E1-137A-4B59-A3C4-6A910EF58599}" srcOrd="2" destOrd="0" presId="urn:microsoft.com/office/officeart/2005/8/layout/lProcess2"/>
    <dgm:cxn modelId="{E98BF98B-8864-44B4-AF7C-310973FE8970}" type="presParOf" srcId="{9765D3E1-137A-4B59-A3C4-6A910EF58599}" destId="{60B03113-665F-4805-8947-8C1A9756E6F6}" srcOrd="0" destOrd="0" presId="urn:microsoft.com/office/officeart/2005/8/layout/lProcess2"/>
    <dgm:cxn modelId="{3187AB8D-51CE-435D-B797-0BA1EEF94DC7}" type="presParOf" srcId="{60B03113-665F-4805-8947-8C1A9756E6F6}" destId="{ED1FF76D-7C26-40E3-A1D5-5F690BC27CBC}" srcOrd="0" destOrd="0" presId="urn:microsoft.com/office/officeart/2005/8/layout/lProcess2"/>
    <dgm:cxn modelId="{0CE9A19A-73E0-4568-826B-9F5CF5E9B786}" type="presParOf" srcId="{60B03113-665F-4805-8947-8C1A9756E6F6}" destId="{B15F1D33-3CC5-4BC4-8F09-5D77C27EF4CC}" srcOrd="1" destOrd="0" presId="urn:microsoft.com/office/officeart/2005/8/layout/lProcess2"/>
    <dgm:cxn modelId="{3D5DAA92-4FCC-44BE-BCDC-14F8D7D89238}" type="presParOf" srcId="{60B03113-665F-4805-8947-8C1A9756E6F6}" destId="{4AC724B3-7BF7-4687-BEA7-FBF2EBB8DBB8}" srcOrd="2" destOrd="0" presId="urn:microsoft.com/office/officeart/2005/8/layout/lProcess2"/>
    <dgm:cxn modelId="{7A2A8723-6311-4422-A343-ED59ED24D27E}" type="presParOf" srcId="{60B03113-665F-4805-8947-8C1A9756E6F6}" destId="{F9286309-A0F3-446E-B1BC-D742A7E547EB}" srcOrd="3" destOrd="0" presId="urn:microsoft.com/office/officeart/2005/8/layout/lProcess2"/>
    <dgm:cxn modelId="{F87AFEDC-95E0-44F0-BC0B-29308C6BB96A}" type="presParOf" srcId="{60B03113-665F-4805-8947-8C1A9756E6F6}" destId="{04A54C93-FC11-4D7B-AD7D-26AAB0D8CD17}" srcOrd="4" destOrd="0" presId="urn:microsoft.com/office/officeart/2005/8/layout/lProcess2"/>
    <dgm:cxn modelId="{8ACD753E-101F-4A12-AA68-65DDB6ABCBEF}" type="presParOf" srcId="{60B03113-665F-4805-8947-8C1A9756E6F6}" destId="{286B664E-5648-4545-A789-0A74ABB7BB99}" srcOrd="5" destOrd="0" presId="urn:microsoft.com/office/officeart/2005/8/layout/lProcess2"/>
    <dgm:cxn modelId="{61A4C76F-58C6-48C4-A6F8-CD7E92860EC8}" type="presParOf" srcId="{60B03113-665F-4805-8947-8C1A9756E6F6}" destId="{F953D50B-714C-431D-B868-115E4953F6E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85CDB0-1C16-48A5-A115-D23A12BE045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A1E904C-DB45-46EC-95BB-2684150B0C43}">
      <dgm:prSet phldrT="[Текст]" custT="1"/>
      <dgm:spPr/>
      <dgm:t>
        <a:bodyPr/>
        <a:lstStyle/>
        <a:p>
          <a:r>
            <a:rPr lang="ru-RU" sz="3200" dirty="0" smtClean="0"/>
            <a:t>Формы рельефа </a:t>
          </a:r>
          <a:endParaRPr lang="ru-RU" sz="3200" dirty="0"/>
        </a:p>
      </dgm:t>
    </dgm:pt>
    <dgm:pt modelId="{7B99960E-808F-4600-9964-63B9764D28D7}" type="parTrans" cxnId="{2E8DC710-F8FE-4EC8-9EA8-0D46B014F0CB}">
      <dgm:prSet/>
      <dgm:spPr/>
      <dgm:t>
        <a:bodyPr/>
        <a:lstStyle/>
        <a:p>
          <a:endParaRPr lang="ru-RU" sz="1400"/>
        </a:p>
      </dgm:t>
    </dgm:pt>
    <dgm:pt modelId="{A1377D09-79D8-4984-8944-65A633FAE6EF}" type="sibTrans" cxnId="{2E8DC710-F8FE-4EC8-9EA8-0D46B014F0CB}">
      <dgm:prSet/>
      <dgm:spPr/>
      <dgm:t>
        <a:bodyPr/>
        <a:lstStyle/>
        <a:p>
          <a:endParaRPr lang="ru-RU" sz="1400"/>
        </a:p>
      </dgm:t>
    </dgm:pt>
    <dgm:pt modelId="{45E59E0B-E10A-49D3-87FD-1AD5C098F6D6}">
      <dgm:prSet phldrT="[Текст]" custT="1"/>
      <dgm:spPr/>
      <dgm:t>
        <a:bodyPr/>
        <a:lstStyle/>
        <a:p>
          <a:r>
            <a:rPr lang="ru-RU" sz="3200" dirty="0" smtClean="0"/>
            <a:t>Равнины</a:t>
          </a:r>
          <a:endParaRPr lang="ru-RU" sz="2800" dirty="0"/>
        </a:p>
      </dgm:t>
    </dgm:pt>
    <dgm:pt modelId="{82A066BE-1B80-4C23-9DAA-61A980EC3F99}" type="parTrans" cxnId="{D161E885-AAFC-4EB8-B4CE-55C3496244D0}">
      <dgm:prSet/>
      <dgm:spPr/>
      <dgm:t>
        <a:bodyPr/>
        <a:lstStyle/>
        <a:p>
          <a:endParaRPr lang="ru-RU" sz="1400"/>
        </a:p>
      </dgm:t>
    </dgm:pt>
    <dgm:pt modelId="{0E777DC8-ED0F-467D-9338-D4987D5303FD}" type="sibTrans" cxnId="{D161E885-AAFC-4EB8-B4CE-55C3496244D0}">
      <dgm:prSet/>
      <dgm:spPr/>
      <dgm:t>
        <a:bodyPr/>
        <a:lstStyle/>
        <a:p>
          <a:endParaRPr lang="ru-RU" sz="1400"/>
        </a:p>
      </dgm:t>
    </dgm:pt>
    <dgm:pt modelId="{E3885238-EEC4-45EA-B2C7-892E6E354F0C}">
      <dgm:prSet phldrT="[Текст]" custT="1"/>
      <dgm:spPr/>
      <dgm:t>
        <a:bodyPr/>
        <a:lstStyle/>
        <a:p>
          <a:r>
            <a:rPr lang="ru-RU" sz="3200" dirty="0" smtClean="0"/>
            <a:t>Горы</a:t>
          </a:r>
          <a:endParaRPr lang="ru-RU" sz="2800" dirty="0"/>
        </a:p>
      </dgm:t>
    </dgm:pt>
    <dgm:pt modelId="{1B0535DE-6C12-4DB3-BFB5-E77FEFF73966}" type="parTrans" cxnId="{29673226-D226-4AD8-BFD0-F7171C47D23C}">
      <dgm:prSet/>
      <dgm:spPr/>
      <dgm:t>
        <a:bodyPr/>
        <a:lstStyle/>
        <a:p>
          <a:endParaRPr lang="ru-RU" sz="1400"/>
        </a:p>
      </dgm:t>
    </dgm:pt>
    <dgm:pt modelId="{6DE5C356-83D4-49E0-A58A-6613770570D0}" type="sibTrans" cxnId="{29673226-D226-4AD8-BFD0-F7171C47D23C}">
      <dgm:prSet/>
      <dgm:spPr/>
      <dgm:t>
        <a:bodyPr/>
        <a:lstStyle/>
        <a:p>
          <a:endParaRPr lang="ru-RU" sz="1400"/>
        </a:p>
      </dgm:t>
    </dgm:pt>
    <dgm:pt modelId="{35C0F7D9-1418-4D1B-B98B-14A0FE91EBF3}" type="pres">
      <dgm:prSet presAssocID="{7B85CDB0-1C16-48A5-A115-D23A12BE0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DFAD1-B5EC-47A9-A334-4B60F52791D1}" type="pres">
      <dgm:prSet presAssocID="{6A1E904C-DB45-46EC-95BB-2684150B0C43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7AF3F5-7493-4DF2-A902-3298298E6BF1}" type="pres">
      <dgm:prSet presAssocID="{6A1E904C-DB45-46EC-95BB-2684150B0C43}" presName="rootComposite1" presStyleCnt="0"/>
      <dgm:spPr/>
      <dgm:t>
        <a:bodyPr/>
        <a:lstStyle/>
        <a:p>
          <a:endParaRPr lang="ru-RU"/>
        </a:p>
      </dgm:t>
    </dgm:pt>
    <dgm:pt modelId="{43CB62AE-648F-40E7-8F21-0ABB82B89C94}" type="pres">
      <dgm:prSet presAssocID="{6A1E904C-DB45-46EC-95BB-2684150B0C43}" presName="rootText1" presStyleLbl="node0" presStyleIdx="0" presStyleCnt="1" custScaleX="221000" custScaleY="37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EDC0E-37FA-4302-B872-C2DF9CC4E875}" type="pres">
      <dgm:prSet presAssocID="{6A1E904C-DB45-46EC-95BB-2684150B0C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4AB7D6-EA87-4395-B613-6B8EB1949B64}" type="pres">
      <dgm:prSet presAssocID="{6A1E904C-DB45-46EC-95BB-2684150B0C43}" presName="hierChild2" presStyleCnt="0"/>
      <dgm:spPr/>
      <dgm:t>
        <a:bodyPr/>
        <a:lstStyle/>
        <a:p>
          <a:endParaRPr lang="ru-RU"/>
        </a:p>
      </dgm:t>
    </dgm:pt>
    <dgm:pt modelId="{5CC60C0C-FBFA-44EC-9C14-27CFA59E4526}" type="pres">
      <dgm:prSet presAssocID="{82A066BE-1B80-4C23-9DAA-61A980EC3F9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A68CAC0-0C4F-49E4-B646-8C3D23508F49}" type="pres">
      <dgm:prSet presAssocID="{45E59E0B-E10A-49D3-87FD-1AD5C098F6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85C777-0B6A-4C83-B730-3584B83E18C4}" type="pres">
      <dgm:prSet presAssocID="{45E59E0B-E10A-49D3-87FD-1AD5C098F6D6}" presName="rootComposite" presStyleCnt="0"/>
      <dgm:spPr/>
      <dgm:t>
        <a:bodyPr/>
        <a:lstStyle/>
        <a:p>
          <a:endParaRPr lang="ru-RU"/>
        </a:p>
      </dgm:t>
    </dgm:pt>
    <dgm:pt modelId="{E43A7724-8897-4777-9B47-2154E2B957E0}" type="pres">
      <dgm:prSet presAssocID="{45E59E0B-E10A-49D3-87FD-1AD5C098F6D6}" presName="rootText" presStyleLbl="node2" presStyleIdx="0" presStyleCnt="2" custScaleY="26855" custLinFactNeighborX="-53" custLinFactNeighborY="-37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73B39-EFE4-407E-BC1E-4BDC6D25C516}" type="pres">
      <dgm:prSet presAssocID="{45E59E0B-E10A-49D3-87FD-1AD5C098F6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5AD0889B-EEA9-4A58-B863-7E873F0A2854}" type="pres">
      <dgm:prSet presAssocID="{45E59E0B-E10A-49D3-87FD-1AD5C098F6D6}" presName="hierChild4" presStyleCnt="0"/>
      <dgm:spPr/>
      <dgm:t>
        <a:bodyPr/>
        <a:lstStyle/>
        <a:p>
          <a:endParaRPr lang="ru-RU"/>
        </a:p>
      </dgm:t>
    </dgm:pt>
    <dgm:pt modelId="{D3702173-12D1-48C2-9AC7-C8ECF413F4E5}" type="pres">
      <dgm:prSet presAssocID="{45E59E0B-E10A-49D3-87FD-1AD5C098F6D6}" presName="hierChild5" presStyleCnt="0"/>
      <dgm:spPr/>
      <dgm:t>
        <a:bodyPr/>
        <a:lstStyle/>
        <a:p>
          <a:endParaRPr lang="ru-RU"/>
        </a:p>
      </dgm:t>
    </dgm:pt>
    <dgm:pt modelId="{B370AD92-04FC-4779-A680-4EE3B5F384DD}" type="pres">
      <dgm:prSet presAssocID="{1B0535DE-6C12-4DB3-BFB5-E77FEFF7396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8826B83-3141-4F5B-8A97-37BC1B526055}" type="pres">
      <dgm:prSet presAssocID="{E3885238-EEC4-45EA-B2C7-892E6E354F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B8BC33-B777-4560-8D1E-32FE676CFDEB}" type="pres">
      <dgm:prSet presAssocID="{E3885238-EEC4-45EA-B2C7-892E6E354F0C}" presName="rootComposite" presStyleCnt="0"/>
      <dgm:spPr/>
      <dgm:t>
        <a:bodyPr/>
        <a:lstStyle/>
        <a:p>
          <a:endParaRPr lang="ru-RU"/>
        </a:p>
      </dgm:t>
    </dgm:pt>
    <dgm:pt modelId="{7F467FEA-D203-45CC-B084-0FC04232240D}" type="pres">
      <dgm:prSet presAssocID="{E3885238-EEC4-45EA-B2C7-892E6E354F0C}" presName="rootText" presStyleLbl="node2" presStyleIdx="1" presStyleCnt="2" custScaleY="26855" custLinFactNeighborX="75" custLinFactNeighborY="-37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DD7F8-5E11-4C7A-9291-5EE08D13F155}" type="pres">
      <dgm:prSet presAssocID="{E3885238-EEC4-45EA-B2C7-892E6E354F0C}" presName="rootConnector" presStyleLbl="node2" presStyleIdx="1" presStyleCnt="2"/>
      <dgm:spPr/>
      <dgm:t>
        <a:bodyPr/>
        <a:lstStyle/>
        <a:p>
          <a:endParaRPr lang="ru-RU"/>
        </a:p>
      </dgm:t>
    </dgm:pt>
    <dgm:pt modelId="{565D47F1-38DC-4D2B-92D6-9514BD8CEF51}" type="pres">
      <dgm:prSet presAssocID="{E3885238-EEC4-45EA-B2C7-892E6E354F0C}" presName="hierChild4" presStyleCnt="0"/>
      <dgm:spPr/>
      <dgm:t>
        <a:bodyPr/>
        <a:lstStyle/>
        <a:p>
          <a:endParaRPr lang="ru-RU"/>
        </a:p>
      </dgm:t>
    </dgm:pt>
    <dgm:pt modelId="{31F8A7A1-EB98-4248-BEDF-7309AE5E080A}" type="pres">
      <dgm:prSet presAssocID="{E3885238-EEC4-45EA-B2C7-892E6E354F0C}" presName="hierChild5" presStyleCnt="0"/>
      <dgm:spPr/>
      <dgm:t>
        <a:bodyPr/>
        <a:lstStyle/>
        <a:p>
          <a:endParaRPr lang="ru-RU"/>
        </a:p>
      </dgm:t>
    </dgm:pt>
    <dgm:pt modelId="{706D4B29-F2D1-417C-B291-906C9EDE2715}" type="pres">
      <dgm:prSet presAssocID="{6A1E904C-DB45-46EC-95BB-2684150B0C43}" presName="hierChild3" presStyleCnt="0"/>
      <dgm:spPr/>
      <dgm:t>
        <a:bodyPr/>
        <a:lstStyle/>
        <a:p>
          <a:endParaRPr lang="ru-RU"/>
        </a:p>
      </dgm:t>
    </dgm:pt>
  </dgm:ptLst>
  <dgm:cxnLst>
    <dgm:cxn modelId="{403902BA-57C2-4AB1-946F-D181A5E61028}" type="presOf" srcId="{1B0535DE-6C12-4DB3-BFB5-E77FEFF73966}" destId="{B370AD92-04FC-4779-A680-4EE3B5F384DD}" srcOrd="0" destOrd="0" presId="urn:microsoft.com/office/officeart/2005/8/layout/orgChart1"/>
    <dgm:cxn modelId="{29673226-D226-4AD8-BFD0-F7171C47D23C}" srcId="{6A1E904C-DB45-46EC-95BB-2684150B0C43}" destId="{E3885238-EEC4-45EA-B2C7-892E6E354F0C}" srcOrd="1" destOrd="0" parTransId="{1B0535DE-6C12-4DB3-BFB5-E77FEFF73966}" sibTransId="{6DE5C356-83D4-49E0-A58A-6613770570D0}"/>
    <dgm:cxn modelId="{3AFAF650-81C9-4EE1-AE8A-DCB2FAE1EB39}" type="presOf" srcId="{E3885238-EEC4-45EA-B2C7-892E6E354F0C}" destId="{7F467FEA-D203-45CC-B084-0FC04232240D}" srcOrd="0" destOrd="0" presId="urn:microsoft.com/office/officeart/2005/8/layout/orgChart1"/>
    <dgm:cxn modelId="{9864B033-90D5-4D4F-87C1-4BFA6197CE03}" type="presOf" srcId="{45E59E0B-E10A-49D3-87FD-1AD5C098F6D6}" destId="{E43A7724-8897-4777-9B47-2154E2B957E0}" srcOrd="0" destOrd="0" presId="urn:microsoft.com/office/officeart/2005/8/layout/orgChart1"/>
    <dgm:cxn modelId="{CEF2EECA-9C28-4336-971A-CCCE5FF6AF24}" type="presOf" srcId="{45E59E0B-E10A-49D3-87FD-1AD5C098F6D6}" destId="{71273B39-EFE4-407E-BC1E-4BDC6D25C516}" srcOrd="1" destOrd="0" presId="urn:microsoft.com/office/officeart/2005/8/layout/orgChart1"/>
    <dgm:cxn modelId="{84C91734-A9F1-4FEA-9762-568C3DCAA299}" type="presOf" srcId="{7B85CDB0-1C16-48A5-A115-D23A12BE0454}" destId="{35C0F7D9-1418-4D1B-B98B-14A0FE91EBF3}" srcOrd="0" destOrd="0" presId="urn:microsoft.com/office/officeart/2005/8/layout/orgChart1"/>
    <dgm:cxn modelId="{A0E506AD-EC7D-49CD-8CFA-1DAE58148E2B}" type="presOf" srcId="{82A066BE-1B80-4C23-9DAA-61A980EC3F99}" destId="{5CC60C0C-FBFA-44EC-9C14-27CFA59E4526}" srcOrd="0" destOrd="0" presId="urn:microsoft.com/office/officeart/2005/8/layout/orgChart1"/>
    <dgm:cxn modelId="{4AE72323-359D-48C1-AA22-2590E47A851E}" type="presOf" srcId="{6A1E904C-DB45-46EC-95BB-2684150B0C43}" destId="{F18EDC0E-37FA-4302-B872-C2DF9CC4E875}" srcOrd="1" destOrd="0" presId="urn:microsoft.com/office/officeart/2005/8/layout/orgChart1"/>
    <dgm:cxn modelId="{2E8DC710-F8FE-4EC8-9EA8-0D46B014F0CB}" srcId="{7B85CDB0-1C16-48A5-A115-D23A12BE0454}" destId="{6A1E904C-DB45-46EC-95BB-2684150B0C43}" srcOrd="0" destOrd="0" parTransId="{7B99960E-808F-4600-9964-63B9764D28D7}" sibTransId="{A1377D09-79D8-4984-8944-65A633FAE6EF}"/>
    <dgm:cxn modelId="{AE1E4647-B161-4C6C-B0DD-754FF8B75836}" type="presOf" srcId="{E3885238-EEC4-45EA-B2C7-892E6E354F0C}" destId="{CBBDD7F8-5E11-4C7A-9291-5EE08D13F155}" srcOrd="1" destOrd="0" presId="urn:microsoft.com/office/officeart/2005/8/layout/orgChart1"/>
    <dgm:cxn modelId="{1371F180-38A5-4BC8-A200-0C54283C522A}" type="presOf" srcId="{6A1E904C-DB45-46EC-95BB-2684150B0C43}" destId="{43CB62AE-648F-40E7-8F21-0ABB82B89C94}" srcOrd="0" destOrd="0" presId="urn:microsoft.com/office/officeart/2005/8/layout/orgChart1"/>
    <dgm:cxn modelId="{D161E885-AAFC-4EB8-B4CE-55C3496244D0}" srcId="{6A1E904C-DB45-46EC-95BB-2684150B0C43}" destId="{45E59E0B-E10A-49D3-87FD-1AD5C098F6D6}" srcOrd="0" destOrd="0" parTransId="{82A066BE-1B80-4C23-9DAA-61A980EC3F99}" sibTransId="{0E777DC8-ED0F-467D-9338-D4987D5303FD}"/>
    <dgm:cxn modelId="{49CF74FA-D9D9-42A9-A6AC-9B2C72F8D138}" type="presParOf" srcId="{35C0F7D9-1418-4D1B-B98B-14A0FE91EBF3}" destId="{D8BDFAD1-B5EC-47A9-A334-4B60F52791D1}" srcOrd="0" destOrd="0" presId="urn:microsoft.com/office/officeart/2005/8/layout/orgChart1"/>
    <dgm:cxn modelId="{CB341EFF-5891-476A-811C-6A0A9217BA39}" type="presParOf" srcId="{D8BDFAD1-B5EC-47A9-A334-4B60F52791D1}" destId="{987AF3F5-7493-4DF2-A902-3298298E6BF1}" srcOrd="0" destOrd="0" presId="urn:microsoft.com/office/officeart/2005/8/layout/orgChart1"/>
    <dgm:cxn modelId="{79BB29ED-B59B-473D-80D9-E736B0477828}" type="presParOf" srcId="{987AF3F5-7493-4DF2-A902-3298298E6BF1}" destId="{43CB62AE-648F-40E7-8F21-0ABB82B89C94}" srcOrd="0" destOrd="0" presId="urn:microsoft.com/office/officeart/2005/8/layout/orgChart1"/>
    <dgm:cxn modelId="{67BCFAAB-AEBF-4B4F-9165-6B72CFA47850}" type="presParOf" srcId="{987AF3F5-7493-4DF2-A902-3298298E6BF1}" destId="{F18EDC0E-37FA-4302-B872-C2DF9CC4E875}" srcOrd="1" destOrd="0" presId="urn:microsoft.com/office/officeart/2005/8/layout/orgChart1"/>
    <dgm:cxn modelId="{D617DFED-86CB-443A-982B-B4C137A20AD4}" type="presParOf" srcId="{D8BDFAD1-B5EC-47A9-A334-4B60F52791D1}" destId="{9F4AB7D6-EA87-4395-B613-6B8EB1949B64}" srcOrd="1" destOrd="0" presId="urn:microsoft.com/office/officeart/2005/8/layout/orgChart1"/>
    <dgm:cxn modelId="{D914843E-77BE-4395-B2F1-4867F682480D}" type="presParOf" srcId="{9F4AB7D6-EA87-4395-B613-6B8EB1949B64}" destId="{5CC60C0C-FBFA-44EC-9C14-27CFA59E4526}" srcOrd="0" destOrd="0" presId="urn:microsoft.com/office/officeart/2005/8/layout/orgChart1"/>
    <dgm:cxn modelId="{EAD6FADB-4BF9-4854-A8FF-F5AD67F4A65D}" type="presParOf" srcId="{9F4AB7D6-EA87-4395-B613-6B8EB1949B64}" destId="{0A68CAC0-0C4F-49E4-B646-8C3D23508F49}" srcOrd="1" destOrd="0" presId="urn:microsoft.com/office/officeart/2005/8/layout/orgChart1"/>
    <dgm:cxn modelId="{40312E8F-6793-4DD7-9170-145A687E21A8}" type="presParOf" srcId="{0A68CAC0-0C4F-49E4-B646-8C3D23508F49}" destId="{D485C777-0B6A-4C83-B730-3584B83E18C4}" srcOrd="0" destOrd="0" presId="urn:microsoft.com/office/officeart/2005/8/layout/orgChart1"/>
    <dgm:cxn modelId="{BE40DB79-E2EF-40FF-8B81-3786EBEE220F}" type="presParOf" srcId="{D485C777-0B6A-4C83-B730-3584B83E18C4}" destId="{E43A7724-8897-4777-9B47-2154E2B957E0}" srcOrd="0" destOrd="0" presId="urn:microsoft.com/office/officeart/2005/8/layout/orgChart1"/>
    <dgm:cxn modelId="{41D95B68-5ECA-4488-A559-D1D30B5C6304}" type="presParOf" srcId="{D485C777-0B6A-4C83-B730-3584B83E18C4}" destId="{71273B39-EFE4-407E-BC1E-4BDC6D25C516}" srcOrd="1" destOrd="0" presId="urn:microsoft.com/office/officeart/2005/8/layout/orgChart1"/>
    <dgm:cxn modelId="{8B3E3F48-EF4C-4CEF-B86F-06B48C3F4C32}" type="presParOf" srcId="{0A68CAC0-0C4F-49E4-B646-8C3D23508F49}" destId="{5AD0889B-EEA9-4A58-B863-7E873F0A2854}" srcOrd="1" destOrd="0" presId="urn:microsoft.com/office/officeart/2005/8/layout/orgChart1"/>
    <dgm:cxn modelId="{B7A7F292-87FF-42C1-8D52-A3FD44AC953C}" type="presParOf" srcId="{0A68CAC0-0C4F-49E4-B646-8C3D23508F49}" destId="{D3702173-12D1-48C2-9AC7-C8ECF413F4E5}" srcOrd="2" destOrd="0" presId="urn:microsoft.com/office/officeart/2005/8/layout/orgChart1"/>
    <dgm:cxn modelId="{D8F32792-B5C4-4AC9-819D-2EA0B0EF41CB}" type="presParOf" srcId="{9F4AB7D6-EA87-4395-B613-6B8EB1949B64}" destId="{B370AD92-04FC-4779-A680-4EE3B5F384DD}" srcOrd="2" destOrd="0" presId="urn:microsoft.com/office/officeart/2005/8/layout/orgChart1"/>
    <dgm:cxn modelId="{E40D37DB-79EE-41D7-9F34-ADDBA192E62C}" type="presParOf" srcId="{9F4AB7D6-EA87-4395-B613-6B8EB1949B64}" destId="{F8826B83-3141-4F5B-8A97-37BC1B526055}" srcOrd="3" destOrd="0" presId="urn:microsoft.com/office/officeart/2005/8/layout/orgChart1"/>
    <dgm:cxn modelId="{498DCEC5-8382-43AD-A32A-819722AEA5AB}" type="presParOf" srcId="{F8826B83-3141-4F5B-8A97-37BC1B526055}" destId="{7BB8BC33-B777-4560-8D1E-32FE676CFDEB}" srcOrd="0" destOrd="0" presId="urn:microsoft.com/office/officeart/2005/8/layout/orgChart1"/>
    <dgm:cxn modelId="{6186149B-E890-4C86-BB85-3173ADE6EA01}" type="presParOf" srcId="{7BB8BC33-B777-4560-8D1E-32FE676CFDEB}" destId="{7F467FEA-D203-45CC-B084-0FC04232240D}" srcOrd="0" destOrd="0" presId="urn:microsoft.com/office/officeart/2005/8/layout/orgChart1"/>
    <dgm:cxn modelId="{DF8300E0-94D5-4BC6-9A62-80BC51CB6084}" type="presParOf" srcId="{7BB8BC33-B777-4560-8D1E-32FE676CFDEB}" destId="{CBBDD7F8-5E11-4C7A-9291-5EE08D13F155}" srcOrd="1" destOrd="0" presId="urn:microsoft.com/office/officeart/2005/8/layout/orgChart1"/>
    <dgm:cxn modelId="{49116FA0-AF9D-424F-B40C-1A101EDF416B}" type="presParOf" srcId="{F8826B83-3141-4F5B-8A97-37BC1B526055}" destId="{565D47F1-38DC-4D2B-92D6-9514BD8CEF51}" srcOrd="1" destOrd="0" presId="urn:microsoft.com/office/officeart/2005/8/layout/orgChart1"/>
    <dgm:cxn modelId="{98018152-EF0B-46BA-A70B-B4C031A27934}" type="presParOf" srcId="{F8826B83-3141-4F5B-8A97-37BC1B526055}" destId="{31F8A7A1-EB98-4248-BEDF-7309AE5E080A}" srcOrd="2" destOrd="0" presId="urn:microsoft.com/office/officeart/2005/8/layout/orgChart1"/>
    <dgm:cxn modelId="{9D870084-5F7D-438D-A1C5-C7363560C7CE}" type="presParOf" srcId="{D8BDFAD1-B5EC-47A9-A334-4B60F52791D1}" destId="{706D4B29-F2D1-417C-B291-906C9EDE27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85CDB0-1C16-48A5-A115-D23A12BE045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A1E904C-DB45-46EC-95BB-2684150B0C43}">
      <dgm:prSet phldrT="[Текст]" custT="1"/>
      <dgm:spPr/>
      <dgm:t>
        <a:bodyPr/>
        <a:lstStyle/>
        <a:p>
          <a:r>
            <a:rPr lang="ru-RU" sz="3200" dirty="0" smtClean="0"/>
            <a:t>Основные тектонические структуры </a:t>
          </a:r>
          <a:endParaRPr lang="ru-RU" sz="3200" dirty="0"/>
        </a:p>
      </dgm:t>
    </dgm:pt>
    <dgm:pt modelId="{7B99960E-808F-4600-9964-63B9764D28D7}" type="parTrans" cxnId="{2E8DC710-F8FE-4EC8-9EA8-0D46B014F0CB}">
      <dgm:prSet/>
      <dgm:spPr/>
      <dgm:t>
        <a:bodyPr/>
        <a:lstStyle/>
        <a:p>
          <a:endParaRPr lang="ru-RU" sz="1400"/>
        </a:p>
      </dgm:t>
    </dgm:pt>
    <dgm:pt modelId="{A1377D09-79D8-4984-8944-65A633FAE6EF}" type="sibTrans" cxnId="{2E8DC710-F8FE-4EC8-9EA8-0D46B014F0CB}">
      <dgm:prSet/>
      <dgm:spPr/>
      <dgm:t>
        <a:bodyPr/>
        <a:lstStyle/>
        <a:p>
          <a:endParaRPr lang="ru-RU" sz="1400"/>
        </a:p>
      </dgm:t>
    </dgm:pt>
    <dgm:pt modelId="{45E59E0B-E10A-49D3-87FD-1AD5C098F6D6}">
      <dgm:prSet phldrT="[Текст]" custT="1"/>
      <dgm:spPr/>
      <dgm:t>
        <a:bodyPr/>
        <a:lstStyle/>
        <a:p>
          <a:r>
            <a:rPr lang="ru-RU" sz="2800" dirty="0" smtClean="0"/>
            <a:t>Платформы</a:t>
          </a:r>
          <a:endParaRPr lang="ru-RU" sz="2800" dirty="0"/>
        </a:p>
      </dgm:t>
    </dgm:pt>
    <dgm:pt modelId="{82A066BE-1B80-4C23-9DAA-61A980EC3F99}" type="parTrans" cxnId="{D161E885-AAFC-4EB8-B4CE-55C3496244D0}">
      <dgm:prSet/>
      <dgm:spPr/>
      <dgm:t>
        <a:bodyPr/>
        <a:lstStyle/>
        <a:p>
          <a:endParaRPr lang="ru-RU" sz="1400"/>
        </a:p>
      </dgm:t>
    </dgm:pt>
    <dgm:pt modelId="{0E777DC8-ED0F-467D-9338-D4987D5303FD}" type="sibTrans" cxnId="{D161E885-AAFC-4EB8-B4CE-55C3496244D0}">
      <dgm:prSet/>
      <dgm:spPr/>
      <dgm:t>
        <a:bodyPr/>
        <a:lstStyle/>
        <a:p>
          <a:endParaRPr lang="ru-RU" sz="1400"/>
        </a:p>
      </dgm:t>
    </dgm:pt>
    <dgm:pt modelId="{E3885238-EEC4-45EA-B2C7-892E6E354F0C}">
      <dgm:prSet phldrT="[Текст]" custT="1"/>
      <dgm:spPr/>
      <dgm:t>
        <a:bodyPr/>
        <a:lstStyle/>
        <a:p>
          <a:endParaRPr lang="ru-RU" sz="2400" dirty="0" smtClean="0"/>
        </a:p>
        <a:p>
          <a:r>
            <a:rPr lang="ru-RU" sz="2800" dirty="0" smtClean="0"/>
            <a:t>Области складчатости</a:t>
          </a:r>
        </a:p>
        <a:p>
          <a:endParaRPr lang="ru-RU" sz="2800" dirty="0"/>
        </a:p>
      </dgm:t>
    </dgm:pt>
    <dgm:pt modelId="{1B0535DE-6C12-4DB3-BFB5-E77FEFF73966}" type="parTrans" cxnId="{29673226-D226-4AD8-BFD0-F7171C47D23C}">
      <dgm:prSet/>
      <dgm:spPr/>
      <dgm:t>
        <a:bodyPr/>
        <a:lstStyle/>
        <a:p>
          <a:endParaRPr lang="ru-RU" sz="1400"/>
        </a:p>
      </dgm:t>
    </dgm:pt>
    <dgm:pt modelId="{6DE5C356-83D4-49E0-A58A-6613770570D0}" type="sibTrans" cxnId="{29673226-D226-4AD8-BFD0-F7171C47D23C}">
      <dgm:prSet/>
      <dgm:spPr/>
      <dgm:t>
        <a:bodyPr/>
        <a:lstStyle/>
        <a:p>
          <a:endParaRPr lang="ru-RU" sz="1400"/>
        </a:p>
      </dgm:t>
    </dgm:pt>
    <dgm:pt modelId="{35C0F7D9-1418-4D1B-B98B-14A0FE91EBF3}" type="pres">
      <dgm:prSet presAssocID="{7B85CDB0-1C16-48A5-A115-D23A12BE04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DFAD1-B5EC-47A9-A334-4B60F52791D1}" type="pres">
      <dgm:prSet presAssocID="{6A1E904C-DB45-46EC-95BB-2684150B0C43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7AF3F5-7493-4DF2-A902-3298298E6BF1}" type="pres">
      <dgm:prSet presAssocID="{6A1E904C-DB45-46EC-95BB-2684150B0C43}" presName="rootComposite1" presStyleCnt="0"/>
      <dgm:spPr/>
      <dgm:t>
        <a:bodyPr/>
        <a:lstStyle/>
        <a:p>
          <a:endParaRPr lang="ru-RU"/>
        </a:p>
      </dgm:t>
    </dgm:pt>
    <dgm:pt modelId="{43CB62AE-648F-40E7-8F21-0ABB82B89C94}" type="pres">
      <dgm:prSet presAssocID="{6A1E904C-DB45-46EC-95BB-2684150B0C43}" presName="rootText1" presStyleLbl="node0" presStyleIdx="0" presStyleCnt="1" custScaleX="221000" custScaleY="37130" custLinFactNeighborX="-53" custLinFactNeighborY="-13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8EDC0E-37FA-4302-B872-C2DF9CC4E875}" type="pres">
      <dgm:prSet presAssocID="{6A1E904C-DB45-46EC-95BB-2684150B0C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F4AB7D6-EA87-4395-B613-6B8EB1949B64}" type="pres">
      <dgm:prSet presAssocID="{6A1E904C-DB45-46EC-95BB-2684150B0C43}" presName="hierChild2" presStyleCnt="0"/>
      <dgm:spPr/>
      <dgm:t>
        <a:bodyPr/>
        <a:lstStyle/>
        <a:p>
          <a:endParaRPr lang="ru-RU"/>
        </a:p>
      </dgm:t>
    </dgm:pt>
    <dgm:pt modelId="{5CC60C0C-FBFA-44EC-9C14-27CFA59E4526}" type="pres">
      <dgm:prSet presAssocID="{82A066BE-1B80-4C23-9DAA-61A980EC3F9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A68CAC0-0C4F-49E4-B646-8C3D23508F49}" type="pres">
      <dgm:prSet presAssocID="{45E59E0B-E10A-49D3-87FD-1AD5C098F6D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85C777-0B6A-4C83-B730-3584B83E18C4}" type="pres">
      <dgm:prSet presAssocID="{45E59E0B-E10A-49D3-87FD-1AD5C098F6D6}" presName="rootComposite" presStyleCnt="0"/>
      <dgm:spPr/>
      <dgm:t>
        <a:bodyPr/>
        <a:lstStyle/>
        <a:p>
          <a:endParaRPr lang="ru-RU"/>
        </a:p>
      </dgm:t>
    </dgm:pt>
    <dgm:pt modelId="{E43A7724-8897-4777-9B47-2154E2B957E0}" type="pres">
      <dgm:prSet presAssocID="{45E59E0B-E10A-49D3-87FD-1AD5C098F6D6}" presName="rootText" presStyleLbl="node2" presStyleIdx="0" presStyleCnt="2" custScaleY="26980" custLinFactNeighborX="-53" custLinFactNeighborY="-53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73B39-EFE4-407E-BC1E-4BDC6D25C516}" type="pres">
      <dgm:prSet presAssocID="{45E59E0B-E10A-49D3-87FD-1AD5C098F6D6}" presName="rootConnector" presStyleLbl="node2" presStyleIdx="0" presStyleCnt="2"/>
      <dgm:spPr/>
      <dgm:t>
        <a:bodyPr/>
        <a:lstStyle/>
        <a:p>
          <a:endParaRPr lang="ru-RU"/>
        </a:p>
      </dgm:t>
    </dgm:pt>
    <dgm:pt modelId="{5AD0889B-EEA9-4A58-B863-7E873F0A2854}" type="pres">
      <dgm:prSet presAssocID="{45E59E0B-E10A-49D3-87FD-1AD5C098F6D6}" presName="hierChild4" presStyleCnt="0"/>
      <dgm:spPr/>
      <dgm:t>
        <a:bodyPr/>
        <a:lstStyle/>
        <a:p>
          <a:endParaRPr lang="ru-RU"/>
        </a:p>
      </dgm:t>
    </dgm:pt>
    <dgm:pt modelId="{D3702173-12D1-48C2-9AC7-C8ECF413F4E5}" type="pres">
      <dgm:prSet presAssocID="{45E59E0B-E10A-49D3-87FD-1AD5C098F6D6}" presName="hierChild5" presStyleCnt="0"/>
      <dgm:spPr/>
      <dgm:t>
        <a:bodyPr/>
        <a:lstStyle/>
        <a:p>
          <a:endParaRPr lang="ru-RU"/>
        </a:p>
      </dgm:t>
    </dgm:pt>
    <dgm:pt modelId="{B370AD92-04FC-4779-A680-4EE3B5F384DD}" type="pres">
      <dgm:prSet presAssocID="{1B0535DE-6C12-4DB3-BFB5-E77FEFF7396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8826B83-3141-4F5B-8A97-37BC1B526055}" type="pres">
      <dgm:prSet presAssocID="{E3885238-EEC4-45EA-B2C7-892E6E354F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B8BC33-B777-4560-8D1E-32FE676CFDEB}" type="pres">
      <dgm:prSet presAssocID="{E3885238-EEC4-45EA-B2C7-892E6E354F0C}" presName="rootComposite" presStyleCnt="0"/>
      <dgm:spPr/>
      <dgm:t>
        <a:bodyPr/>
        <a:lstStyle/>
        <a:p>
          <a:endParaRPr lang="ru-RU"/>
        </a:p>
      </dgm:t>
    </dgm:pt>
    <dgm:pt modelId="{7F467FEA-D203-45CC-B084-0FC04232240D}" type="pres">
      <dgm:prSet presAssocID="{E3885238-EEC4-45EA-B2C7-892E6E354F0C}" presName="rootText" presStyleLbl="node2" presStyleIdx="1" presStyleCnt="2" custScaleY="26980" custLinFactNeighborX="-106" custLinFactNeighborY="-5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DD7F8-5E11-4C7A-9291-5EE08D13F155}" type="pres">
      <dgm:prSet presAssocID="{E3885238-EEC4-45EA-B2C7-892E6E354F0C}" presName="rootConnector" presStyleLbl="node2" presStyleIdx="1" presStyleCnt="2"/>
      <dgm:spPr/>
      <dgm:t>
        <a:bodyPr/>
        <a:lstStyle/>
        <a:p>
          <a:endParaRPr lang="ru-RU"/>
        </a:p>
      </dgm:t>
    </dgm:pt>
    <dgm:pt modelId="{565D47F1-38DC-4D2B-92D6-9514BD8CEF51}" type="pres">
      <dgm:prSet presAssocID="{E3885238-EEC4-45EA-B2C7-892E6E354F0C}" presName="hierChild4" presStyleCnt="0"/>
      <dgm:spPr/>
      <dgm:t>
        <a:bodyPr/>
        <a:lstStyle/>
        <a:p>
          <a:endParaRPr lang="ru-RU"/>
        </a:p>
      </dgm:t>
    </dgm:pt>
    <dgm:pt modelId="{31F8A7A1-EB98-4248-BEDF-7309AE5E080A}" type="pres">
      <dgm:prSet presAssocID="{E3885238-EEC4-45EA-B2C7-892E6E354F0C}" presName="hierChild5" presStyleCnt="0"/>
      <dgm:spPr/>
      <dgm:t>
        <a:bodyPr/>
        <a:lstStyle/>
        <a:p>
          <a:endParaRPr lang="ru-RU"/>
        </a:p>
      </dgm:t>
    </dgm:pt>
    <dgm:pt modelId="{706D4B29-F2D1-417C-B291-906C9EDE2715}" type="pres">
      <dgm:prSet presAssocID="{6A1E904C-DB45-46EC-95BB-2684150B0C43}" presName="hierChild3" presStyleCnt="0"/>
      <dgm:spPr/>
      <dgm:t>
        <a:bodyPr/>
        <a:lstStyle/>
        <a:p>
          <a:endParaRPr lang="ru-RU"/>
        </a:p>
      </dgm:t>
    </dgm:pt>
  </dgm:ptLst>
  <dgm:cxnLst>
    <dgm:cxn modelId="{8FF3ECF9-E31D-4B8D-9A9E-80C5526A82F8}" type="presOf" srcId="{E3885238-EEC4-45EA-B2C7-892E6E354F0C}" destId="{7F467FEA-D203-45CC-B084-0FC04232240D}" srcOrd="0" destOrd="0" presId="urn:microsoft.com/office/officeart/2005/8/layout/orgChart1"/>
    <dgm:cxn modelId="{29673226-D226-4AD8-BFD0-F7171C47D23C}" srcId="{6A1E904C-DB45-46EC-95BB-2684150B0C43}" destId="{E3885238-EEC4-45EA-B2C7-892E6E354F0C}" srcOrd="1" destOrd="0" parTransId="{1B0535DE-6C12-4DB3-BFB5-E77FEFF73966}" sibTransId="{6DE5C356-83D4-49E0-A58A-6613770570D0}"/>
    <dgm:cxn modelId="{BBE712E4-A821-4DEC-B97F-35BB9EC4C207}" type="presOf" srcId="{7B85CDB0-1C16-48A5-A115-D23A12BE0454}" destId="{35C0F7D9-1418-4D1B-B98B-14A0FE91EBF3}" srcOrd="0" destOrd="0" presId="urn:microsoft.com/office/officeart/2005/8/layout/orgChart1"/>
    <dgm:cxn modelId="{DE97FD20-4B78-4240-8D1C-A18AC3BC7F87}" type="presOf" srcId="{82A066BE-1B80-4C23-9DAA-61A980EC3F99}" destId="{5CC60C0C-FBFA-44EC-9C14-27CFA59E4526}" srcOrd="0" destOrd="0" presId="urn:microsoft.com/office/officeart/2005/8/layout/orgChart1"/>
    <dgm:cxn modelId="{5E383584-8F25-450E-B2D4-57AAE28BC8BE}" type="presOf" srcId="{E3885238-EEC4-45EA-B2C7-892E6E354F0C}" destId="{CBBDD7F8-5E11-4C7A-9291-5EE08D13F155}" srcOrd="1" destOrd="0" presId="urn:microsoft.com/office/officeart/2005/8/layout/orgChart1"/>
    <dgm:cxn modelId="{00FAD694-74E4-4AF6-ABD5-BD5B2F7CD1F2}" type="presOf" srcId="{45E59E0B-E10A-49D3-87FD-1AD5C098F6D6}" destId="{71273B39-EFE4-407E-BC1E-4BDC6D25C516}" srcOrd="1" destOrd="0" presId="urn:microsoft.com/office/officeart/2005/8/layout/orgChart1"/>
    <dgm:cxn modelId="{3D164D38-78E8-4641-93E2-62D95C06AB4E}" type="presOf" srcId="{6A1E904C-DB45-46EC-95BB-2684150B0C43}" destId="{F18EDC0E-37FA-4302-B872-C2DF9CC4E875}" srcOrd="1" destOrd="0" presId="urn:microsoft.com/office/officeart/2005/8/layout/orgChart1"/>
    <dgm:cxn modelId="{750A9F75-8CDC-4C15-9A03-3E6AA43914AE}" type="presOf" srcId="{1B0535DE-6C12-4DB3-BFB5-E77FEFF73966}" destId="{B370AD92-04FC-4779-A680-4EE3B5F384DD}" srcOrd="0" destOrd="0" presId="urn:microsoft.com/office/officeart/2005/8/layout/orgChart1"/>
    <dgm:cxn modelId="{C9454ECC-F4D3-4FCF-9D27-FD2477216725}" type="presOf" srcId="{45E59E0B-E10A-49D3-87FD-1AD5C098F6D6}" destId="{E43A7724-8897-4777-9B47-2154E2B957E0}" srcOrd="0" destOrd="0" presId="urn:microsoft.com/office/officeart/2005/8/layout/orgChart1"/>
    <dgm:cxn modelId="{2E8DC710-F8FE-4EC8-9EA8-0D46B014F0CB}" srcId="{7B85CDB0-1C16-48A5-A115-D23A12BE0454}" destId="{6A1E904C-DB45-46EC-95BB-2684150B0C43}" srcOrd="0" destOrd="0" parTransId="{7B99960E-808F-4600-9964-63B9764D28D7}" sibTransId="{A1377D09-79D8-4984-8944-65A633FAE6EF}"/>
    <dgm:cxn modelId="{473120ED-99F6-4CBD-AB8A-7DB6E79172A0}" type="presOf" srcId="{6A1E904C-DB45-46EC-95BB-2684150B0C43}" destId="{43CB62AE-648F-40E7-8F21-0ABB82B89C94}" srcOrd="0" destOrd="0" presId="urn:microsoft.com/office/officeart/2005/8/layout/orgChart1"/>
    <dgm:cxn modelId="{D161E885-AAFC-4EB8-B4CE-55C3496244D0}" srcId="{6A1E904C-DB45-46EC-95BB-2684150B0C43}" destId="{45E59E0B-E10A-49D3-87FD-1AD5C098F6D6}" srcOrd="0" destOrd="0" parTransId="{82A066BE-1B80-4C23-9DAA-61A980EC3F99}" sibTransId="{0E777DC8-ED0F-467D-9338-D4987D5303FD}"/>
    <dgm:cxn modelId="{A0B6D329-045F-418F-95E6-A75A7A539BFA}" type="presParOf" srcId="{35C0F7D9-1418-4D1B-B98B-14A0FE91EBF3}" destId="{D8BDFAD1-B5EC-47A9-A334-4B60F52791D1}" srcOrd="0" destOrd="0" presId="urn:microsoft.com/office/officeart/2005/8/layout/orgChart1"/>
    <dgm:cxn modelId="{E56E6E1B-EE03-4310-BCA3-15C60B6FDAAA}" type="presParOf" srcId="{D8BDFAD1-B5EC-47A9-A334-4B60F52791D1}" destId="{987AF3F5-7493-4DF2-A902-3298298E6BF1}" srcOrd="0" destOrd="0" presId="urn:microsoft.com/office/officeart/2005/8/layout/orgChart1"/>
    <dgm:cxn modelId="{D4139FE9-8C04-40B1-9F99-EE42AF904F5A}" type="presParOf" srcId="{987AF3F5-7493-4DF2-A902-3298298E6BF1}" destId="{43CB62AE-648F-40E7-8F21-0ABB82B89C94}" srcOrd="0" destOrd="0" presId="urn:microsoft.com/office/officeart/2005/8/layout/orgChart1"/>
    <dgm:cxn modelId="{6018892D-841B-4986-896E-F1B5EBEAC5D5}" type="presParOf" srcId="{987AF3F5-7493-4DF2-A902-3298298E6BF1}" destId="{F18EDC0E-37FA-4302-B872-C2DF9CC4E875}" srcOrd="1" destOrd="0" presId="urn:microsoft.com/office/officeart/2005/8/layout/orgChart1"/>
    <dgm:cxn modelId="{1A9482CC-6CA8-47FF-A552-75B73FDAA7E2}" type="presParOf" srcId="{D8BDFAD1-B5EC-47A9-A334-4B60F52791D1}" destId="{9F4AB7D6-EA87-4395-B613-6B8EB1949B64}" srcOrd="1" destOrd="0" presId="urn:microsoft.com/office/officeart/2005/8/layout/orgChart1"/>
    <dgm:cxn modelId="{500607CE-3DC0-41E1-9AF0-E1D27B92AB6B}" type="presParOf" srcId="{9F4AB7D6-EA87-4395-B613-6B8EB1949B64}" destId="{5CC60C0C-FBFA-44EC-9C14-27CFA59E4526}" srcOrd="0" destOrd="0" presId="urn:microsoft.com/office/officeart/2005/8/layout/orgChart1"/>
    <dgm:cxn modelId="{607654CC-4EC1-41C4-A2E2-3FA891E1A086}" type="presParOf" srcId="{9F4AB7D6-EA87-4395-B613-6B8EB1949B64}" destId="{0A68CAC0-0C4F-49E4-B646-8C3D23508F49}" srcOrd="1" destOrd="0" presId="urn:microsoft.com/office/officeart/2005/8/layout/orgChart1"/>
    <dgm:cxn modelId="{4C28F201-262D-497C-B71B-DB0D4BD1B30C}" type="presParOf" srcId="{0A68CAC0-0C4F-49E4-B646-8C3D23508F49}" destId="{D485C777-0B6A-4C83-B730-3584B83E18C4}" srcOrd="0" destOrd="0" presId="urn:microsoft.com/office/officeart/2005/8/layout/orgChart1"/>
    <dgm:cxn modelId="{F06C209A-163B-46A5-899E-458823B812CC}" type="presParOf" srcId="{D485C777-0B6A-4C83-B730-3584B83E18C4}" destId="{E43A7724-8897-4777-9B47-2154E2B957E0}" srcOrd="0" destOrd="0" presId="urn:microsoft.com/office/officeart/2005/8/layout/orgChart1"/>
    <dgm:cxn modelId="{A341DFD7-FD68-4324-892D-3EC11126B9F5}" type="presParOf" srcId="{D485C777-0B6A-4C83-B730-3584B83E18C4}" destId="{71273B39-EFE4-407E-BC1E-4BDC6D25C516}" srcOrd="1" destOrd="0" presId="urn:microsoft.com/office/officeart/2005/8/layout/orgChart1"/>
    <dgm:cxn modelId="{8729EA8D-7014-47E5-A5A9-45672C9DA494}" type="presParOf" srcId="{0A68CAC0-0C4F-49E4-B646-8C3D23508F49}" destId="{5AD0889B-EEA9-4A58-B863-7E873F0A2854}" srcOrd="1" destOrd="0" presId="urn:microsoft.com/office/officeart/2005/8/layout/orgChart1"/>
    <dgm:cxn modelId="{8D5FC69F-C7EE-42F3-B3A1-894CDFB3E100}" type="presParOf" srcId="{0A68CAC0-0C4F-49E4-B646-8C3D23508F49}" destId="{D3702173-12D1-48C2-9AC7-C8ECF413F4E5}" srcOrd="2" destOrd="0" presId="urn:microsoft.com/office/officeart/2005/8/layout/orgChart1"/>
    <dgm:cxn modelId="{B7721B28-0ABE-42C3-8AC1-E49DA5DD4141}" type="presParOf" srcId="{9F4AB7D6-EA87-4395-B613-6B8EB1949B64}" destId="{B370AD92-04FC-4779-A680-4EE3B5F384DD}" srcOrd="2" destOrd="0" presId="urn:microsoft.com/office/officeart/2005/8/layout/orgChart1"/>
    <dgm:cxn modelId="{8BD0E5EC-95BC-4CE7-A1F6-5407F1F6DD4B}" type="presParOf" srcId="{9F4AB7D6-EA87-4395-B613-6B8EB1949B64}" destId="{F8826B83-3141-4F5B-8A97-37BC1B526055}" srcOrd="3" destOrd="0" presId="urn:microsoft.com/office/officeart/2005/8/layout/orgChart1"/>
    <dgm:cxn modelId="{5F0A34BF-0E76-4A4B-9333-5C2629DD9D10}" type="presParOf" srcId="{F8826B83-3141-4F5B-8A97-37BC1B526055}" destId="{7BB8BC33-B777-4560-8D1E-32FE676CFDEB}" srcOrd="0" destOrd="0" presId="urn:microsoft.com/office/officeart/2005/8/layout/orgChart1"/>
    <dgm:cxn modelId="{AA2C0651-3C0D-4A0E-AF50-7824176BB6E7}" type="presParOf" srcId="{7BB8BC33-B777-4560-8D1E-32FE676CFDEB}" destId="{7F467FEA-D203-45CC-B084-0FC04232240D}" srcOrd="0" destOrd="0" presId="urn:microsoft.com/office/officeart/2005/8/layout/orgChart1"/>
    <dgm:cxn modelId="{3DD6DE05-3545-4114-A01C-8BE945792AC7}" type="presParOf" srcId="{7BB8BC33-B777-4560-8D1E-32FE676CFDEB}" destId="{CBBDD7F8-5E11-4C7A-9291-5EE08D13F155}" srcOrd="1" destOrd="0" presId="urn:microsoft.com/office/officeart/2005/8/layout/orgChart1"/>
    <dgm:cxn modelId="{028F068E-7E8E-415E-A2A5-775BCBC3B668}" type="presParOf" srcId="{F8826B83-3141-4F5B-8A97-37BC1B526055}" destId="{565D47F1-38DC-4D2B-92D6-9514BD8CEF51}" srcOrd="1" destOrd="0" presId="urn:microsoft.com/office/officeart/2005/8/layout/orgChart1"/>
    <dgm:cxn modelId="{4177E88A-33B7-400A-8048-86C5130FE406}" type="presParOf" srcId="{F8826B83-3141-4F5B-8A97-37BC1B526055}" destId="{31F8A7A1-EB98-4248-BEDF-7309AE5E080A}" srcOrd="2" destOrd="0" presId="urn:microsoft.com/office/officeart/2005/8/layout/orgChart1"/>
    <dgm:cxn modelId="{07D0EBEE-3446-46F3-89DA-D3E01B0F2260}" type="presParOf" srcId="{D8BDFAD1-B5EC-47A9-A334-4B60F52791D1}" destId="{706D4B29-F2D1-417C-B291-906C9EDE27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68AD1-A130-462F-8C59-7260538AA18D}" type="doc">
      <dgm:prSet loTypeId="urn:microsoft.com/office/officeart/2005/8/layout/pList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A78738E-3980-4597-9418-A6EED493D5F6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Победитель  ПНПО 2009, 2014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22C3AD5-98D0-41E0-8EC6-1039FDEFB05E}" type="parTrans" cxnId="{A120510A-6967-4D21-B10A-5A3B54CB7328}">
      <dgm:prSet/>
      <dgm:spPr/>
      <dgm:t>
        <a:bodyPr/>
        <a:lstStyle/>
        <a:p>
          <a:endParaRPr lang="ru-RU"/>
        </a:p>
      </dgm:t>
    </dgm:pt>
    <dgm:pt modelId="{E08FEB60-CD52-484F-B810-5C5FBC8CD2FE}" type="sibTrans" cxnId="{A120510A-6967-4D21-B10A-5A3B54CB7328}">
      <dgm:prSet/>
      <dgm:spPr/>
      <dgm:t>
        <a:bodyPr/>
        <a:lstStyle/>
        <a:p>
          <a:endParaRPr lang="ru-RU"/>
        </a:p>
      </dgm:t>
    </dgm:pt>
    <dgm:pt modelId="{3F6B700E-8D9A-4EBE-A5A4-D61B95BB9A38}">
      <dgm:prSet phldrT="[Текст]" custT="1"/>
      <dgm:spPr/>
      <dgm:t>
        <a:bodyPr/>
        <a:lstStyle/>
        <a:p>
          <a:r>
            <a:rPr lang="ru-RU" sz="2000" dirty="0" smtClean="0"/>
            <a:t>Руководитель ММО учителей географии</a:t>
          </a:r>
          <a:endParaRPr lang="ru-RU" sz="2000" dirty="0"/>
        </a:p>
      </dgm:t>
    </dgm:pt>
    <dgm:pt modelId="{C477DE7B-71A6-45C5-BF7A-DCBDD6103C64}" type="parTrans" cxnId="{4DD2F696-ABE7-4327-8359-F951C43C45A5}">
      <dgm:prSet/>
      <dgm:spPr/>
      <dgm:t>
        <a:bodyPr/>
        <a:lstStyle/>
        <a:p>
          <a:endParaRPr lang="ru-RU"/>
        </a:p>
      </dgm:t>
    </dgm:pt>
    <dgm:pt modelId="{EB9E76D4-AC76-4A48-9586-57D51CFE7A9D}" type="sibTrans" cxnId="{4DD2F696-ABE7-4327-8359-F951C43C45A5}">
      <dgm:prSet/>
      <dgm:spPr/>
      <dgm:t>
        <a:bodyPr/>
        <a:lstStyle/>
        <a:p>
          <a:endParaRPr lang="ru-RU"/>
        </a:p>
      </dgm:t>
    </dgm:pt>
    <dgm:pt modelId="{3AC2E5DC-B1C7-40B6-8F89-D18B2CF94A18}" type="pres">
      <dgm:prSet presAssocID="{C9168AD1-A130-462F-8C59-7260538AA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4B8E5F-2194-485B-B2B1-A4C1D1232512}" type="pres">
      <dgm:prSet presAssocID="{1A78738E-3980-4597-9418-A6EED493D5F6}" presName="compNode" presStyleCnt="0"/>
      <dgm:spPr/>
    </dgm:pt>
    <dgm:pt modelId="{B4A0A14B-DD40-41A7-8E50-458824D6A4A7}" type="pres">
      <dgm:prSet presAssocID="{1A78738E-3980-4597-9418-A6EED493D5F6}" presName="pictRect" presStyleLbl="node1" presStyleIdx="0" presStyleCnt="2" custScaleY="120435" custLinFactNeighborX="2265" custLinFactNeighborY="-423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623110-6429-48AF-90CD-EDEF74906E78}" type="pres">
      <dgm:prSet presAssocID="{1A78738E-3980-4597-9418-A6EED493D5F6}" presName="textRect" presStyleLbl="revTx" presStyleIdx="0" presStyleCnt="2" custLinFactNeighborX="-1376" custLinFactNeighborY="2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354CC-88F3-434F-9103-B5ECA28A8808}" type="pres">
      <dgm:prSet presAssocID="{E08FEB60-CD52-484F-B810-5C5FBC8CD2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E76764-E31C-4CE4-B85D-E8E5720E6157}" type="pres">
      <dgm:prSet presAssocID="{3F6B700E-8D9A-4EBE-A5A4-D61B95BB9A38}" presName="compNode" presStyleCnt="0"/>
      <dgm:spPr/>
    </dgm:pt>
    <dgm:pt modelId="{6A2DA154-D53F-4D3A-A732-12B993410E0D}" type="pres">
      <dgm:prSet presAssocID="{3F6B700E-8D9A-4EBE-A5A4-D61B95BB9A38}" presName="pictRect" presStyleLbl="node1" presStyleIdx="1" presStyleCnt="2" custScaleX="100083" custScaleY="93269" custLinFactNeighborX="708" custLinFactNeighborY="45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7F0758-762D-45A2-A41F-115729CA3B24}" type="pres">
      <dgm:prSet presAssocID="{3F6B700E-8D9A-4EBE-A5A4-D61B95BB9A38}" presName="textRect" presStyleLbl="revTx" presStyleIdx="1" presStyleCnt="2" custScaleX="100224" custLinFactNeighborX="-70" custLinFactNeighborY="-9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2F696-ABE7-4327-8359-F951C43C45A5}" srcId="{C9168AD1-A130-462F-8C59-7260538AA18D}" destId="{3F6B700E-8D9A-4EBE-A5A4-D61B95BB9A38}" srcOrd="1" destOrd="0" parTransId="{C477DE7B-71A6-45C5-BF7A-DCBDD6103C64}" sibTransId="{EB9E76D4-AC76-4A48-9586-57D51CFE7A9D}"/>
    <dgm:cxn modelId="{1AF6308F-EBA7-44FD-838D-0708E873D672}" type="presOf" srcId="{E08FEB60-CD52-484F-B810-5C5FBC8CD2FE}" destId="{241354CC-88F3-434F-9103-B5ECA28A8808}" srcOrd="0" destOrd="0" presId="urn:microsoft.com/office/officeart/2005/8/layout/pList1"/>
    <dgm:cxn modelId="{A120510A-6967-4D21-B10A-5A3B54CB7328}" srcId="{C9168AD1-A130-462F-8C59-7260538AA18D}" destId="{1A78738E-3980-4597-9418-A6EED493D5F6}" srcOrd="0" destOrd="0" parTransId="{022C3AD5-98D0-41E0-8EC6-1039FDEFB05E}" sibTransId="{E08FEB60-CD52-484F-B810-5C5FBC8CD2FE}"/>
    <dgm:cxn modelId="{88CE292F-CAE6-4B40-B38E-A1984C256767}" type="presOf" srcId="{C9168AD1-A130-462F-8C59-7260538AA18D}" destId="{3AC2E5DC-B1C7-40B6-8F89-D18B2CF94A18}" srcOrd="0" destOrd="0" presId="urn:microsoft.com/office/officeart/2005/8/layout/pList1"/>
    <dgm:cxn modelId="{57B53E25-898B-43FE-B401-14B8B43D6BC7}" type="presOf" srcId="{3F6B700E-8D9A-4EBE-A5A4-D61B95BB9A38}" destId="{FF7F0758-762D-45A2-A41F-115729CA3B24}" srcOrd="0" destOrd="0" presId="urn:microsoft.com/office/officeart/2005/8/layout/pList1"/>
    <dgm:cxn modelId="{B3BCCCC1-417C-4F24-AB6E-0511A54673B9}" type="presOf" srcId="{1A78738E-3980-4597-9418-A6EED493D5F6}" destId="{31623110-6429-48AF-90CD-EDEF74906E78}" srcOrd="0" destOrd="0" presId="urn:microsoft.com/office/officeart/2005/8/layout/pList1"/>
    <dgm:cxn modelId="{CBF1B03A-71BE-4B29-A288-805D6A06D2D5}" type="presParOf" srcId="{3AC2E5DC-B1C7-40B6-8F89-D18B2CF94A18}" destId="{DF4B8E5F-2194-485B-B2B1-A4C1D1232512}" srcOrd="0" destOrd="0" presId="urn:microsoft.com/office/officeart/2005/8/layout/pList1"/>
    <dgm:cxn modelId="{1628A10B-FAF2-4813-BAE4-086124EEFD81}" type="presParOf" srcId="{DF4B8E5F-2194-485B-B2B1-A4C1D1232512}" destId="{B4A0A14B-DD40-41A7-8E50-458824D6A4A7}" srcOrd="0" destOrd="0" presId="urn:microsoft.com/office/officeart/2005/8/layout/pList1"/>
    <dgm:cxn modelId="{AB20E68A-B74F-43DA-B70F-73F0A6E40C61}" type="presParOf" srcId="{DF4B8E5F-2194-485B-B2B1-A4C1D1232512}" destId="{31623110-6429-48AF-90CD-EDEF74906E78}" srcOrd="1" destOrd="0" presId="urn:microsoft.com/office/officeart/2005/8/layout/pList1"/>
    <dgm:cxn modelId="{A092DFCF-584C-42A1-AC04-2A13422A0F9A}" type="presParOf" srcId="{3AC2E5DC-B1C7-40B6-8F89-D18B2CF94A18}" destId="{241354CC-88F3-434F-9103-B5ECA28A8808}" srcOrd="1" destOrd="0" presId="urn:microsoft.com/office/officeart/2005/8/layout/pList1"/>
    <dgm:cxn modelId="{E7C401AC-B448-4C85-B774-1A80EE134D60}" type="presParOf" srcId="{3AC2E5DC-B1C7-40B6-8F89-D18B2CF94A18}" destId="{AEE76764-E31C-4CE4-B85D-E8E5720E6157}" srcOrd="2" destOrd="0" presId="urn:microsoft.com/office/officeart/2005/8/layout/pList1"/>
    <dgm:cxn modelId="{47A8A72D-AE5C-4517-B13D-222587F5C1A9}" type="presParOf" srcId="{AEE76764-E31C-4CE4-B85D-E8E5720E6157}" destId="{6A2DA154-D53F-4D3A-A732-12B993410E0D}" srcOrd="0" destOrd="0" presId="urn:microsoft.com/office/officeart/2005/8/layout/pList1"/>
    <dgm:cxn modelId="{035A1E5D-5210-43E4-9FD7-14D23D2A445D}" type="presParOf" srcId="{AEE76764-E31C-4CE4-B85D-E8E5720E6157}" destId="{FF7F0758-762D-45A2-A41F-115729CA3B2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B584E-FF40-49B9-87F0-0D3D0AB8DC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F065B-575D-47AF-A9D8-F606B608DF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C411A5B-FBA3-41F9-8299-AD1971C18BEF}" type="parTrans" cxnId="{80EDF708-6D0E-4AC1-9649-99C2577D96FE}">
      <dgm:prSet/>
      <dgm:spPr/>
      <dgm:t>
        <a:bodyPr/>
        <a:lstStyle/>
        <a:p>
          <a:endParaRPr lang="ru-RU"/>
        </a:p>
      </dgm:t>
    </dgm:pt>
    <dgm:pt modelId="{851B1E0F-7FEE-425A-9CD6-6917B1DC7755}" type="sibTrans" cxnId="{80EDF708-6D0E-4AC1-9649-99C2577D96FE}">
      <dgm:prSet/>
      <dgm:spPr/>
      <dgm:t>
        <a:bodyPr/>
        <a:lstStyle/>
        <a:p>
          <a:endParaRPr lang="ru-RU"/>
        </a:p>
      </dgm:t>
    </dgm:pt>
    <dgm:pt modelId="{C7FF89CB-3273-41CD-BF2C-05B5F778904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BF117-0B19-48BB-9D41-0B359EE2BC74}" type="parTrans" cxnId="{2E8AB1CE-73C0-4845-B5EF-96DA1BA5661F}">
      <dgm:prSet/>
      <dgm:spPr/>
      <dgm:t>
        <a:bodyPr/>
        <a:lstStyle/>
        <a:p>
          <a:endParaRPr lang="ru-RU"/>
        </a:p>
      </dgm:t>
    </dgm:pt>
    <dgm:pt modelId="{A249C46B-0D57-4E03-8104-43670D72F89C}" type="sibTrans" cxnId="{2E8AB1CE-73C0-4845-B5EF-96DA1BA5661F}">
      <dgm:prSet/>
      <dgm:spPr/>
      <dgm:t>
        <a:bodyPr/>
        <a:lstStyle/>
        <a:p>
          <a:endParaRPr lang="ru-RU"/>
        </a:p>
      </dgm:t>
    </dgm:pt>
    <dgm:pt modelId="{61EA29A4-205F-4122-B3EA-6F8A89C9E0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6490A2-63C9-47A8-A5FE-9AAC927DAA42}" type="parTrans" cxnId="{FC65F957-BF34-4D43-B5F8-ABFB05CB24D1}">
      <dgm:prSet/>
      <dgm:spPr/>
      <dgm:t>
        <a:bodyPr/>
        <a:lstStyle/>
        <a:p>
          <a:endParaRPr lang="ru-RU"/>
        </a:p>
      </dgm:t>
    </dgm:pt>
    <dgm:pt modelId="{DB7EB847-E8DB-466F-BE60-17A33EBE4265}" type="sibTrans" cxnId="{FC65F957-BF34-4D43-B5F8-ABFB05CB24D1}">
      <dgm:prSet/>
      <dgm:spPr/>
      <dgm:t>
        <a:bodyPr/>
        <a:lstStyle/>
        <a:p>
          <a:endParaRPr lang="ru-RU"/>
        </a:p>
      </dgm:t>
    </dgm:pt>
    <dgm:pt modelId="{FC2756D7-88DC-403E-8BA1-187FD856372E}" type="pres">
      <dgm:prSet presAssocID="{4E1B584E-FF40-49B9-87F0-0D3D0AB8D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803D6-7E02-40EA-A435-6126997557D7}" type="pres">
      <dgm:prSet presAssocID="{BC8F065B-575D-47AF-A9D8-F606B608DFCA}" presName="node" presStyleLbl="node1" presStyleIdx="0" presStyleCnt="3" custScaleX="78287" custScaleY="219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9C23-9803-4532-A2D8-231991F37250}" type="pres">
      <dgm:prSet presAssocID="{851B1E0F-7FEE-425A-9CD6-6917B1DC7755}" presName="sibTrans" presStyleCnt="0"/>
      <dgm:spPr/>
    </dgm:pt>
    <dgm:pt modelId="{D0B951F9-EBAA-4434-BB15-C22F50F04658}" type="pres">
      <dgm:prSet presAssocID="{C7FF89CB-3273-41CD-BF2C-05B5F7789042}" presName="node" presStyleLbl="node1" presStyleIdx="1" presStyleCnt="3" custScaleX="79108" custScaleY="219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15F-E524-4DBA-825F-45D11F7DBBCB}" type="pres">
      <dgm:prSet presAssocID="{A249C46B-0D57-4E03-8104-43670D72F89C}" presName="sibTrans" presStyleCnt="0"/>
      <dgm:spPr/>
    </dgm:pt>
    <dgm:pt modelId="{3CBC6571-6BAA-4A25-B293-410CE481E3F3}" type="pres">
      <dgm:prSet presAssocID="{61EA29A4-205F-4122-B3EA-6F8A89C9E0A6}" presName="node" presStyleLbl="node1" presStyleIdx="2" presStyleCnt="3" custScaleX="81418" custScaleY="219113" custLinFactNeighborX="4203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AB1CE-73C0-4845-B5EF-96DA1BA5661F}" srcId="{4E1B584E-FF40-49B9-87F0-0D3D0AB8DC32}" destId="{C7FF89CB-3273-41CD-BF2C-05B5F7789042}" srcOrd="1" destOrd="0" parTransId="{804BF117-0B19-48BB-9D41-0B359EE2BC74}" sibTransId="{A249C46B-0D57-4E03-8104-43670D72F89C}"/>
    <dgm:cxn modelId="{0F08C277-03B6-4102-9E76-EC40A71BAAAC}" type="presOf" srcId="{4E1B584E-FF40-49B9-87F0-0D3D0AB8DC32}" destId="{FC2756D7-88DC-403E-8BA1-187FD856372E}" srcOrd="0" destOrd="0" presId="urn:microsoft.com/office/officeart/2005/8/layout/default"/>
    <dgm:cxn modelId="{7A70603E-C2A2-4846-B31E-F623B6A4E54E}" type="presOf" srcId="{BC8F065B-575D-47AF-A9D8-F606B608DFCA}" destId="{A12803D6-7E02-40EA-A435-6126997557D7}" srcOrd="0" destOrd="0" presId="urn:microsoft.com/office/officeart/2005/8/layout/default"/>
    <dgm:cxn modelId="{E7575C61-55F2-4EC9-A3E0-CA552F162C73}" type="presOf" srcId="{C7FF89CB-3273-41CD-BF2C-05B5F7789042}" destId="{D0B951F9-EBAA-4434-BB15-C22F50F04658}" srcOrd="0" destOrd="0" presId="urn:microsoft.com/office/officeart/2005/8/layout/default"/>
    <dgm:cxn modelId="{80EDF708-6D0E-4AC1-9649-99C2577D96FE}" srcId="{4E1B584E-FF40-49B9-87F0-0D3D0AB8DC32}" destId="{BC8F065B-575D-47AF-A9D8-F606B608DFCA}" srcOrd="0" destOrd="0" parTransId="{5C411A5B-FBA3-41F9-8299-AD1971C18BEF}" sibTransId="{851B1E0F-7FEE-425A-9CD6-6917B1DC7755}"/>
    <dgm:cxn modelId="{FC65F957-BF34-4D43-B5F8-ABFB05CB24D1}" srcId="{4E1B584E-FF40-49B9-87F0-0D3D0AB8DC32}" destId="{61EA29A4-205F-4122-B3EA-6F8A89C9E0A6}" srcOrd="2" destOrd="0" parTransId="{2D6490A2-63C9-47A8-A5FE-9AAC927DAA42}" sibTransId="{DB7EB847-E8DB-466F-BE60-17A33EBE4265}"/>
    <dgm:cxn modelId="{E9CC61B0-9D17-4218-973A-29C3455504F7}" type="presOf" srcId="{61EA29A4-205F-4122-B3EA-6F8A89C9E0A6}" destId="{3CBC6571-6BAA-4A25-B293-410CE481E3F3}" srcOrd="0" destOrd="0" presId="urn:microsoft.com/office/officeart/2005/8/layout/default"/>
    <dgm:cxn modelId="{3AB2CA38-2641-4560-8819-28CF9D4587CD}" type="presParOf" srcId="{FC2756D7-88DC-403E-8BA1-187FD856372E}" destId="{A12803D6-7E02-40EA-A435-6126997557D7}" srcOrd="0" destOrd="0" presId="urn:microsoft.com/office/officeart/2005/8/layout/default"/>
    <dgm:cxn modelId="{F62B6895-FDDA-4B33-9F90-B2024182889B}" type="presParOf" srcId="{FC2756D7-88DC-403E-8BA1-187FD856372E}" destId="{14129C23-9803-4532-A2D8-231991F37250}" srcOrd="1" destOrd="0" presId="urn:microsoft.com/office/officeart/2005/8/layout/default"/>
    <dgm:cxn modelId="{CE03573C-27E6-490A-B7C6-6C7324208519}" type="presParOf" srcId="{FC2756D7-88DC-403E-8BA1-187FD856372E}" destId="{D0B951F9-EBAA-4434-BB15-C22F50F04658}" srcOrd="2" destOrd="0" presId="urn:microsoft.com/office/officeart/2005/8/layout/default"/>
    <dgm:cxn modelId="{A27B6312-88FF-486C-85AB-E8B6AAAA3920}" type="presParOf" srcId="{FC2756D7-88DC-403E-8BA1-187FD856372E}" destId="{5DF2A15F-E524-4DBA-825F-45D11F7DBBCB}" srcOrd="3" destOrd="0" presId="urn:microsoft.com/office/officeart/2005/8/layout/default"/>
    <dgm:cxn modelId="{5FEF90C3-5D4D-45BC-ADA6-437B0231CD4C}" type="presParOf" srcId="{FC2756D7-88DC-403E-8BA1-187FD856372E}" destId="{3CBC6571-6BAA-4A25-B293-410CE481E3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1B584E-FF40-49B9-87F0-0D3D0AB8DC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F065B-575D-47AF-A9D8-F606B608DF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C411A5B-FBA3-41F9-8299-AD1971C18BEF}" type="parTrans" cxnId="{80EDF708-6D0E-4AC1-9649-99C2577D96FE}">
      <dgm:prSet/>
      <dgm:spPr/>
      <dgm:t>
        <a:bodyPr/>
        <a:lstStyle/>
        <a:p>
          <a:endParaRPr lang="ru-RU"/>
        </a:p>
      </dgm:t>
    </dgm:pt>
    <dgm:pt modelId="{851B1E0F-7FEE-425A-9CD6-6917B1DC7755}" type="sibTrans" cxnId="{80EDF708-6D0E-4AC1-9649-99C2577D96FE}">
      <dgm:prSet/>
      <dgm:spPr/>
      <dgm:t>
        <a:bodyPr/>
        <a:lstStyle/>
        <a:p>
          <a:endParaRPr lang="ru-RU"/>
        </a:p>
      </dgm:t>
    </dgm:pt>
    <dgm:pt modelId="{C7FF89CB-3273-41CD-BF2C-05B5F778904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BF117-0B19-48BB-9D41-0B359EE2BC74}" type="parTrans" cxnId="{2E8AB1CE-73C0-4845-B5EF-96DA1BA5661F}">
      <dgm:prSet/>
      <dgm:spPr/>
      <dgm:t>
        <a:bodyPr/>
        <a:lstStyle/>
        <a:p>
          <a:endParaRPr lang="ru-RU"/>
        </a:p>
      </dgm:t>
    </dgm:pt>
    <dgm:pt modelId="{A249C46B-0D57-4E03-8104-43670D72F89C}" type="sibTrans" cxnId="{2E8AB1CE-73C0-4845-B5EF-96DA1BA5661F}">
      <dgm:prSet/>
      <dgm:spPr/>
      <dgm:t>
        <a:bodyPr/>
        <a:lstStyle/>
        <a:p>
          <a:endParaRPr lang="ru-RU"/>
        </a:p>
      </dgm:t>
    </dgm:pt>
    <dgm:pt modelId="{61EA29A4-205F-4122-B3EA-6F8A89C9E0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6490A2-63C9-47A8-A5FE-9AAC927DAA42}" type="parTrans" cxnId="{FC65F957-BF34-4D43-B5F8-ABFB05CB24D1}">
      <dgm:prSet/>
      <dgm:spPr/>
      <dgm:t>
        <a:bodyPr/>
        <a:lstStyle/>
        <a:p>
          <a:endParaRPr lang="ru-RU"/>
        </a:p>
      </dgm:t>
    </dgm:pt>
    <dgm:pt modelId="{DB7EB847-E8DB-466F-BE60-17A33EBE4265}" type="sibTrans" cxnId="{FC65F957-BF34-4D43-B5F8-ABFB05CB24D1}">
      <dgm:prSet/>
      <dgm:spPr/>
      <dgm:t>
        <a:bodyPr/>
        <a:lstStyle/>
        <a:p>
          <a:endParaRPr lang="ru-RU"/>
        </a:p>
      </dgm:t>
    </dgm:pt>
    <dgm:pt modelId="{FC2756D7-88DC-403E-8BA1-187FD856372E}" type="pres">
      <dgm:prSet presAssocID="{4E1B584E-FF40-49B9-87F0-0D3D0AB8D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803D6-7E02-40EA-A435-6126997557D7}" type="pres">
      <dgm:prSet presAssocID="{BC8F065B-575D-47AF-A9D8-F606B608DFCA}" presName="node" presStyleLbl="node1" presStyleIdx="0" presStyleCnt="3" custScaleX="78287" custScaleY="219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9C23-9803-4532-A2D8-231991F37250}" type="pres">
      <dgm:prSet presAssocID="{851B1E0F-7FEE-425A-9CD6-6917B1DC7755}" presName="sibTrans" presStyleCnt="0"/>
      <dgm:spPr/>
    </dgm:pt>
    <dgm:pt modelId="{D0B951F9-EBAA-4434-BB15-C22F50F04658}" type="pres">
      <dgm:prSet presAssocID="{C7FF89CB-3273-41CD-BF2C-05B5F7789042}" presName="node" presStyleLbl="node1" presStyleIdx="1" presStyleCnt="3" custScaleX="79108" custScaleY="219113" custLinFactNeighborX="3493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15F-E524-4DBA-825F-45D11F7DBBCB}" type="pres">
      <dgm:prSet presAssocID="{A249C46B-0D57-4E03-8104-43670D72F89C}" presName="sibTrans" presStyleCnt="0"/>
      <dgm:spPr/>
    </dgm:pt>
    <dgm:pt modelId="{3CBC6571-6BAA-4A25-B293-410CE481E3F3}" type="pres">
      <dgm:prSet presAssocID="{61EA29A4-205F-4122-B3EA-6F8A89C9E0A6}" presName="node" presStyleLbl="node1" presStyleIdx="2" presStyleCnt="3" custScaleX="81418" custScaleY="219113" custLinFactNeighborX="1776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AB1CE-73C0-4845-B5EF-96DA1BA5661F}" srcId="{4E1B584E-FF40-49B9-87F0-0D3D0AB8DC32}" destId="{C7FF89CB-3273-41CD-BF2C-05B5F7789042}" srcOrd="1" destOrd="0" parTransId="{804BF117-0B19-48BB-9D41-0B359EE2BC74}" sibTransId="{A249C46B-0D57-4E03-8104-43670D72F89C}"/>
    <dgm:cxn modelId="{3D49CCC8-FC5E-42FA-A458-A543C6AD00ED}" type="presOf" srcId="{4E1B584E-FF40-49B9-87F0-0D3D0AB8DC32}" destId="{FC2756D7-88DC-403E-8BA1-187FD856372E}" srcOrd="0" destOrd="0" presId="urn:microsoft.com/office/officeart/2005/8/layout/default"/>
    <dgm:cxn modelId="{94F002AF-BCF8-4032-BF57-F0B154AFE687}" type="presOf" srcId="{C7FF89CB-3273-41CD-BF2C-05B5F7789042}" destId="{D0B951F9-EBAA-4434-BB15-C22F50F04658}" srcOrd="0" destOrd="0" presId="urn:microsoft.com/office/officeart/2005/8/layout/default"/>
    <dgm:cxn modelId="{80EDF708-6D0E-4AC1-9649-99C2577D96FE}" srcId="{4E1B584E-FF40-49B9-87F0-0D3D0AB8DC32}" destId="{BC8F065B-575D-47AF-A9D8-F606B608DFCA}" srcOrd="0" destOrd="0" parTransId="{5C411A5B-FBA3-41F9-8299-AD1971C18BEF}" sibTransId="{851B1E0F-7FEE-425A-9CD6-6917B1DC7755}"/>
    <dgm:cxn modelId="{FC65F957-BF34-4D43-B5F8-ABFB05CB24D1}" srcId="{4E1B584E-FF40-49B9-87F0-0D3D0AB8DC32}" destId="{61EA29A4-205F-4122-B3EA-6F8A89C9E0A6}" srcOrd="2" destOrd="0" parTransId="{2D6490A2-63C9-47A8-A5FE-9AAC927DAA42}" sibTransId="{DB7EB847-E8DB-466F-BE60-17A33EBE4265}"/>
    <dgm:cxn modelId="{4B065F8B-21C7-4AB5-8669-3A6A7713A883}" type="presOf" srcId="{61EA29A4-205F-4122-B3EA-6F8A89C9E0A6}" destId="{3CBC6571-6BAA-4A25-B293-410CE481E3F3}" srcOrd="0" destOrd="0" presId="urn:microsoft.com/office/officeart/2005/8/layout/default"/>
    <dgm:cxn modelId="{6B49B3AB-370E-4626-BC53-48CCAECA7B5F}" type="presOf" srcId="{BC8F065B-575D-47AF-A9D8-F606B608DFCA}" destId="{A12803D6-7E02-40EA-A435-6126997557D7}" srcOrd="0" destOrd="0" presId="urn:microsoft.com/office/officeart/2005/8/layout/default"/>
    <dgm:cxn modelId="{F35F7181-787E-4C31-BC73-E59515FFB7FD}" type="presParOf" srcId="{FC2756D7-88DC-403E-8BA1-187FD856372E}" destId="{A12803D6-7E02-40EA-A435-6126997557D7}" srcOrd="0" destOrd="0" presId="urn:microsoft.com/office/officeart/2005/8/layout/default"/>
    <dgm:cxn modelId="{7ED92250-DFEB-443C-9F15-7E9953227F90}" type="presParOf" srcId="{FC2756D7-88DC-403E-8BA1-187FD856372E}" destId="{14129C23-9803-4532-A2D8-231991F37250}" srcOrd="1" destOrd="0" presId="urn:microsoft.com/office/officeart/2005/8/layout/default"/>
    <dgm:cxn modelId="{B1E8A494-0D62-46FE-B5B5-1141605A8F3E}" type="presParOf" srcId="{FC2756D7-88DC-403E-8BA1-187FD856372E}" destId="{D0B951F9-EBAA-4434-BB15-C22F50F04658}" srcOrd="2" destOrd="0" presId="urn:microsoft.com/office/officeart/2005/8/layout/default"/>
    <dgm:cxn modelId="{0689BC46-5F99-4949-8010-B2C5AF48BB80}" type="presParOf" srcId="{FC2756D7-88DC-403E-8BA1-187FD856372E}" destId="{5DF2A15F-E524-4DBA-825F-45D11F7DBBCB}" srcOrd="3" destOrd="0" presId="urn:microsoft.com/office/officeart/2005/8/layout/default"/>
    <dgm:cxn modelId="{7318F1E8-47AF-4F8C-84AF-39BAF80455B5}" type="presParOf" srcId="{FC2756D7-88DC-403E-8BA1-187FD856372E}" destId="{3CBC6571-6BAA-4A25-B293-410CE481E3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1B584E-FF40-49B9-87F0-0D3D0AB8DC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F065B-575D-47AF-A9D8-F606B608DF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C411A5B-FBA3-41F9-8299-AD1971C18BEF}" type="parTrans" cxnId="{80EDF708-6D0E-4AC1-9649-99C2577D96FE}">
      <dgm:prSet/>
      <dgm:spPr/>
      <dgm:t>
        <a:bodyPr/>
        <a:lstStyle/>
        <a:p>
          <a:endParaRPr lang="ru-RU"/>
        </a:p>
      </dgm:t>
    </dgm:pt>
    <dgm:pt modelId="{851B1E0F-7FEE-425A-9CD6-6917B1DC7755}" type="sibTrans" cxnId="{80EDF708-6D0E-4AC1-9649-99C2577D96FE}">
      <dgm:prSet/>
      <dgm:spPr/>
      <dgm:t>
        <a:bodyPr/>
        <a:lstStyle/>
        <a:p>
          <a:endParaRPr lang="ru-RU"/>
        </a:p>
      </dgm:t>
    </dgm:pt>
    <dgm:pt modelId="{C7FF89CB-3273-41CD-BF2C-05B5F778904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BF117-0B19-48BB-9D41-0B359EE2BC74}" type="parTrans" cxnId="{2E8AB1CE-73C0-4845-B5EF-96DA1BA5661F}">
      <dgm:prSet/>
      <dgm:spPr/>
      <dgm:t>
        <a:bodyPr/>
        <a:lstStyle/>
        <a:p>
          <a:endParaRPr lang="ru-RU"/>
        </a:p>
      </dgm:t>
    </dgm:pt>
    <dgm:pt modelId="{A249C46B-0D57-4E03-8104-43670D72F89C}" type="sibTrans" cxnId="{2E8AB1CE-73C0-4845-B5EF-96DA1BA5661F}">
      <dgm:prSet/>
      <dgm:spPr/>
      <dgm:t>
        <a:bodyPr/>
        <a:lstStyle/>
        <a:p>
          <a:endParaRPr lang="ru-RU"/>
        </a:p>
      </dgm:t>
    </dgm:pt>
    <dgm:pt modelId="{61EA29A4-205F-4122-B3EA-6F8A89C9E0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6490A2-63C9-47A8-A5FE-9AAC927DAA42}" type="parTrans" cxnId="{FC65F957-BF34-4D43-B5F8-ABFB05CB24D1}">
      <dgm:prSet/>
      <dgm:spPr/>
      <dgm:t>
        <a:bodyPr/>
        <a:lstStyle/>
        <a:p>
          <a:endParaRPr lang="ru-RU"/>
        </a:p>
      </dgm:t>
    </dgm:pt>
    <dgm:pt modelId="{DB7EB847-E8DB-466F-BE60-17A33EBE4265}" type="sibTrans" cxnId="{FC65F957-BF34-4D43-B5F8-ABFB05CB24D1}">
      <dgm:prSet/>
      <dgm:spPr/>
      <dgm:t>
        <a:bodyPr/>
        <a:lstStyle/>
        <a:p>
          <a:endParaRPr lang="ru-RU"/>
        </a:p>
      </dgm:t>
    </dgm:pt>
    <dgm:pt modelId="{FC2756D7-88DC-403E-8BA1-187FD856372E}" type="pres">
      <dgm:prSet presAssocID="{4E1B584E-FF40-49B9-87F0-0D3D0AB8D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803D6-7E02-40EA-A435-6126997557D7}" type="pres">
      <dgm:prSet presAssocID="{BC8F065B-575D-47AF-A9D8-F606B608DFCA}" presName="node" presStyleLbl="node1" presStyleIdx="0" presStyleCnt="3" custScaleX="78287" custScaleY="219114" custLinFactNeighborX="-5603" custLinFactNeighborY="-8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9C23-9803-4532-A2D8-231991F37250}" type="pres">
      <dgm:prSet presAssocID="{851B1E0F-7FEE-425A-9CD6-6917B1DC7755}" presName="sibTrans" presStyleCnt="0"/>
      <dgm:spPr/>
    </dgm:pt>
    <dgm:pt modelId="{D0B951F9-EBAA-4434-BB15-C22F50F04658}" type="pres">
      <dgm:prSet presAssocID="{C7FF89CB-3273-41CD-BF2C-05B5F7789042}" presName="node" presStyleLbl="node1" presStyleIdx="1" presStyleCnt="3" custScaleX="79108" custScaleY="219113" custLinFactNeighborX="1065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15F-E524-4DBA-825F-45D11F7DBBCB}" type="pres">
      <dgm:prSet presAssocID="{A249C46B-0D57-4E03-8104-43670D72F89C}" presName="sibTrans" presStyleCnt="0"/>
      <dgm:spPr/>
    </dgm:pt>
    <dgm:pt modelId="{3CBC6571-6BAA-4A25-B293-410CE481E3F3}" type="pres">
      <dgm:prSet presAssocID="{61EA29A4-205F-4122-B3EA-6F8A89C9E0A6}" presName="node" presStyleLbl="node1" presStyleIdx="2" presStyleCnt="3" custScaleX="81418" custScaleY="219113" custLinFactNeighborX="4203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AB1CE-73C0-4845-B5EF-96DA1BA5661F}" srcId="{4E1B584E-FF40-49B9-87F0-0D3D0AB8DC32}" destId="{C7FF89CB-3273-41CD-BF2C-05B5F7789042}" srcOrd="1" destOrd="0" parTransId="{804BF117-0B19-48BB-9D41-0B359EE2BC74}" sibTransId="{A249C46B-0D57-4E03-8104-43670D72F89C}"/>
    <dgm:cxn modelId="{34C4DF0A-A088-4FF6-91A3-68FFA5953E9A}" type="presOf" srcId="{C7FF89CB-3273-41CD-BF2C-05B5F7789042}" destId="{D0B951F9-EBAA-4434-BB15-C22F50F04658}" srcOrd="0" destOrd="0" presId="urn:microsoft.com/office/officeart/2005/8/layout/default"/>
    <dgm:cxn modelId="{8B99BCB3-74A2-468C-AE27-C201CDBBE02F}" type="presOf" srcId="{61EA29A4-205F-4122-B3EA-6F8A89C9E0A6}" destId="{3CBC6571-6BAA-4A25-B293-410CE481E3F3}" srcOrd="0" destOrd="0" presId="urn:microsoft.com/office/officeart/2005/8/layout/default"/>
    <dgm:cxn modelId="{80EDF708-6D0E-4AC1-9649-99C2577D96FE}" srcId="{4E1B584E-FF40-49B9-87F0-0D3D0AB8DC32}" destId="{BC8F065B-575D-47AF-A9D8-F606B608DFCA}" srcOrd="0" destOrd="0" parTransId="{5C411A5B-FBA3-41F9-8299-AD1971C18BEF}" sibTransId="{851B1E0F-7FEE-425A-9CD6-6917B1DC7755}"/>
    <dgm:cxn modelId="{FC65F957-BF34-4D43-B5F8-ABFB05CB24D1}" srcId="{4E1B584E-FF40-49B9-87F0-0D3D0AB8DC32}" destId="{61EA29A4-205F-4122-B3EA-6F8A89C9E0A6}" srcOrd="2" destOrd="0" parTransId="{2D6490A2-63C9-47A8-A5FE-9AAC927DAA42}" sibTransId="{DB7EB847-E8DB-466F-BE60-17A33EBE4265}"/>
    <dgm:cxn modelId="{119688EC-52BC-45F2-AB79-FDCC3FFADFF8}" type="presOf" srcId="{BC8F065B-575D-47AF-A9D8-F606B608DFCA}" destId="{A12803D6-7E02-40EA-A435-6126997557D7}" srcOrd="0" destOrd="0" presId="urn:microsoft.com/office/officeart/2005/8/layout/default"/>
    <dgm:cxn modelId="{9ACCF05B-728D-4D59-9D57-8C23B200B8AC}" type="presOf" srcId="{4E1B584E-FF40-49B9-87F0-0D3D0AB8DC32}" destId="{FC2756D7-88DC-403E-8BA1-187FD856372E}" srcOrd="0" destOrd="0" presId="urn:microsoft.com/office/officeart/2005/8/layout/default"/>
    <dgm:cxn modelId="{78615876-1DFA-436B-8B7E-C1646F347E6A}" type="presParOf" srcId="{FC2756D7-88DC-403E-8BA1-187FD856372E}" destId="{A12803D6-7E02-40EA-A435-6126997557D7}" srcOrd="0" destOrd="0" presId="urn:microsoft.com/office/officeart/2005/8/layout/default"/>
    <dgm:cxn modelId="{7321212F-9687-481C-8B47-764F77FFE042}" type="presParOf" srcId="{FC2756D7-88DC-403E-8BA1-187FD856372E}" destId="{14129C23-9803-4532-A2D8-231991F37250}" srcOrd="1" destOrd="0" presId="urn:microsoft.com/office/officeart/2005/8/layout/default"/>
    <dgm:cxn modelId="{44D38BDD-F5F8-496A-8003-62BDC3450D1B}" type="presParOf" srcId="{FC2756D7-88DC-403E-8BA1-187FD856372E}" destId="{D0B951F9-EBAA-4434-BB15-C22F50F04658}" srcOrd="2" destOrd="0" presId="urn:microsoft.com/office/officeart/2005/8/layout/default"/>
    <dgm:cxn modelId="{2C2FEE83-E49A-4616-A22D-76789D5D16D9}" type="presParOf" srcId="{FC2756D7-88DC-403E-8BA1-187FD856372E}" destId="{5DF2A15F-E524-4DBA-825F-45D11F7DBBCB}" srcOrd="3" destOrd="0" presId="urn:microsoft.com/office/officeart/2005/8/layout/default"/>
    <dgm:cxn modelId="{3D3E3466-9E55-49F5-871E-E764838A9941}" type="presParOf" srcId="{FC2756D7-88DC-403E-8BA1-187FD856372E}" destId="{3CBC6571-6BAA-4A25-B293-410CE481E3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1B584E-FF40-49B9-87F0-0D3D0AB8DC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F065B-575D-47AF-A9D8-F606B608DF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C411A5B-FBA3-41F9-8299-AD1971C18BEF}" type="parTrans" cxnId="{80EDF708-6D0E-4AC1-9649-99C2577D96FE}">
      <dgm:prSet/>
      <dgm:spPr/>
      <dgm:t>
        <a:bodyPr/>
        <a:lstStyle/>
        <a:p>
          <a:endParaRPr lang="ru-RU"/>
        </a:p>
      </dgm:t>
    </dgm:pt>
    <dgm:pt modelId="{851B1E0F-7FEE-425A-9CD6-6917B1DC7755}" type="sibTrans" cxnId="{80EDF708-6D0E-4AC1-9649-99C2577D96FE}">
      <dgm:prSet/>
      <dgm:spPr/>
      <dgm:t>
        <a:bodyPr/>
        <a:lstStyle/>
        <a:p>
          <a:endParaRPr lang="ru-RU"/>
        </a:p>
      </dgm:t>
    </dgm:pt>
    <dgm:pt modelId="{C7FF89CB-3273-41CD-BF2C-05B5F778904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BF117-0B19-48BB-9D41-0B359EE2BC74}" type="parTrans" cxnId="{2E8AB1CE-73C0-4845-B5EF-96DA1BA5661F}">
      <dgm:prSet/>
      <dgm:spPr/>
      <dgm:t>
        <a:bodyPr/>
        <a:lstStyle/>
        <a:p>
          <a:endParaRPr lang="ru-RU"/>
        </a:p>
      </dgm:t>
    </dgm:pt>
    <dgm:pt modelId="{A249C46B-0D57-4E03-8104-43670D72F89C}" type="sibTrans" cxnId="{2E8AB1CE-73C0-4845-B5EF-96DA1BA5661F}">
      <dgm:prSet/>
      <dgm:spPr/>
      <dgm:t>
        <a:bodyPr/>
        <a:lstStyle/>
        <a:p>
          <a:endParaRPr lang="ru-RU"/>
        </a:p>
      </dgm:t>
    </dgm:pt>
    <dgm:pt modelId="{61EA29A4-205F-4122-B3EA-6F8A89C9E0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6490A2-63C9-47A8-A5FE-9AAC927DAA42}" type="parTrans" cxnId="{FC65F957-BF34-4D43-B5F8-ABFB05CB24D1}">
      <dgm:prSet/>
      <dgm:spPr/>
      <dgm:t>
        <a:bodyPr/>
        <a:lstStyle/>
        <a:p>
          <a:endParaRPr lang="ru-RU"/>
        </a:p>
      </dgm:t>
    </dgm:pt>
    <dgm:pt modelId="{DB7EB847-E8DB-466F-BE60-17A33EBE4265}" type="sibTrans" cxnId="{FC65F957-BF34-4D43-B5F8-ABFB05CB24D1}">
      <dgm:prSet/>
      <dgm:spPr/>
      <dgm:t>
        <a:bodyPr/>
        <a:lstStyle/>
        <a:p>
          <a:endParaRPr lang="ru-RU"/>
        </a:p>
      </dgm:t>
    </dgm:pt>
    <dgm:pt modelId="{FC2756D7-88DC-403E-8BA1-187FD856372E}" type="pres">
      <dgm:prSet presAssocID="{4E1B584E-FF40-49B9-87F0-0D3D0AB8D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803D6-7E02-40EA-A435-6126997557D7}" type="pres">
      <dgm:prSet presAssocID="{BC8F065B-575D-47AF-A9D8-F606B608DFCA}" presName="node" presStyleLbl="node1" presStyleIdx="0" presStyleCnt="3" custScaleX="78287" custScaleY="219114" custLinFactNeighborX="-2893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9C23-9803-4532-A2D8-231991F37250}" type="pres">
      <dgm:prSet presAssocID="{851B1E0F-7FEE-425A-9CD6-6917B1DC7755}" presName="sibTrans" presStyleCnt="0"/>
      <dgm:spPr/>
    </dgm:pt>
    <dgm:pt modelId="{D0B951F9-EBAA-4434-BB15-C22F50F04658}" type="pres">
      <dgm:prSet presAssocID="{C7FF89CB-3273-41CD-BF2C-05B5F7789042}" presName="node" presStyleLbl="node1" presStyleIdx="1" presStyleCnt="3" custScaleX="79108" custScaleY="219113" custLinFactNeighborX="1065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15F-E524-4DBA-825F-45D11F7DBBCB}" type="pres">
      <dgm:prSet presAssocID="{A249C46B-0D57-4E03-8104-43670D72F89C}" presName="sibTrans" presStyleCnt="0"/>
      <dgm:spPr/>
    </dgm:pt>
    <dgm:pt modelId="{3CBC6571-6BAA-4A25-B293-410CE481E3F3}" type="pres">
      <dgm:prSet presAssocID="{61EA29A4-205F-4122-B3EA-6F8A89C9E0A6}" presName="node" presStyleLbl="node1" presStyleIdx="2" presStyleCnt="3" custScaleX="81418" custScaleY="219113" custLinFactNeighborX="1776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FEB1C-96B3-4787-9950-B2C574B4CDF6}" type="presOf" srcId="{BC8F065B-575D-47AF-A9D8-F606B608DFCA}" destId="{A12803D6-7E02-40EA-A435-6126997557D7}" srcOrd="0" destOrd="0" presId="urn:microsoft.com/office/officeart/2005/8/layout/default"/>
    <dgm:cxn modelId="{2E8AB1CE-73C0-4845-B5EF-96DA1BA5661F}" srcId="{4E1B584E-FF40-49B9-87F0-0D3D0AB8DC32}" destId="{C7FF89CB-3273-41CD-BF2C-05B5F7789042}" srcOrd="1" destOrd="0" parTransId="{804BF117-0B19-48BB-9D41-0B359EE2BC74}" sibTransId="{A249C46B-0D57-4E03-8104-43670D72F89C}"/>
    <dgm:cxn modelId="{AA0ECC20-5F1D-4DAC-AF93-D5CACAFCDBDF}" type="presOf" srcId="{C7FF89CB-3273-41CD-BF2C-05B5F7789042}" destId="{D0B951F9-EBAA-4434-BB15-C22F50F04658}" srcOrd="0" destOrd="0" presId="urn:microsoft.com/office/officeart/2005/8/layout/default"/>
    <dgm:cxn modelId="{45D95F13-23CB-4040-9FF7-96E4C9DA3D5A}" type="presOf" srcId="{4E1B584E-FF40-49B9-87F0-0D3D0AB8DC32}" destId="{FC2756D7-88DC-403E-8BA1-187FD856372E}" srcOrd="0" destOrd="0" presId="urn:microsoft.com/office/officeart/2005/8/layout/default"/>
    <dgm:cxn modelId="{0BCFCF4C-A220-4D7E-9077-D642F42770D6}" type="presOf" srcId="{61EA29A4-205F-4122-B3EA-6F8A89C9E0A6}" destId="{3CBC6571-6BAA-4A25-B293-410CE481E3F3}" srcOrd="0" destOrd="0" presId="urn:microsoft.com/office/officeart/2005/8/layout/default"/>
    <dgm:cxn modelId="{80EDF708-6D0E-4AC1-9649-99C2577D96FE}" srcId="{4E1B584E-FF40-49B9-87F0-0D3D0AB8DC32}" destId="{BC8F065B-575D-47AF-A9D8-F606B608DFCA}" srcOrd="0" destOrd="0" parTransId="{5C411A5B-FBA3-41F9-8299-AD1971C18BEF}" sibTransId="{851B1E0F-7FEE-425A-9CD6-6917B1DC7755}"/>
    <dgm:cxn modelId="{FC65F957-BF34-4D43-B5F8-ABFB05CB24D1}" srcId="{4E1B584E-FF40-49B9-87F0-0D3D0AB8DC32}" destId="{61EA29A4-205F-4122-B3EA-6F8A89C9E0A6}" srcOrd="2" destOrd="0" parTransId="{2D6490A2-63C9-47A8-A5FE-9AAC927DAA42}" sibTransId="{DB7EB847-E8DB-466F-BE60-17A33EBE4265}"/>
    <dgm:cxn modelId="{5754BBAF-CCEA-4B17-AA8B-B6D2068E27F8}" type="presParOf" srcId="{FC2756D7-88DC-403E-8BA1-187FD856372E}" destId="{A12803D6-7E02-40EA-A435-6126997557D7}" srcOrd="0" destOrd="0" presId="urn:microsoft.com/office/officeart/2005/8/layout/default"/>
    <dgm:cxn modelId="{6BBDF04F-D82A-49EC-8736-686798E2F625}" type="presParOf" srcId="{FC2756D7-88DC-403E-8BA1-187FD856372E}" destId="{14129C23-9803-4532-A2D8-231991F37250}" srcOrd="1" destOrd="0" presId="urn:microsoft.com/office/officeart/2005/8/layout/default"/>
    <dgm:cxn modelId="{BEE4339A-4B8F-42D1-87ED-407225676641}" type="presParOf" srcId="{FC2756D7-88DC-403E-8BA1-187FD856372E}" destId="{D0B951F9-EBAA-4434-BB15-C22F50F04658}" srcOrd="2" destOrd="0" presId="urn:microsoft.com/office/officeart/2005/8/layout/default"/>
    <dgm:cxn modelId="{AD597534-666B-4846-936D-77FBEB3E01EB}" type="presParOf" srcId="{FC2756D7-88DC-403E-8BA1-187FD856372E}" destId="{5DF2A15F-E524-4DBA-825F-45D11F7DBBCB}" srcOrd="3" destOrd="0" presId="urn:microsoft.com/office/officeart/2005/8/layout/default"/>
    <dgm:cxn modelId="{E2651EB1-6962-410E-9278-DC02D4B8AA20}" type="presParOf" srcId="{FC2756D7-88DC-403E-8BA1-187FD856372E}" destId="{3CBC6571-6BAA-4A25-B293-410CE481E3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1B584E-FF40-49B9-87F0-0D3D0AB8DC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F065B-575D-47AF-A9D8-F606B608DF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C411A5B-FBA3-41F9-8299-AD1971C18BEF}" type="parTrans" cxnId="{80EDF708-6D0E-4AC1-9649-99C2577D96FE}">
      <dgm:prSet/>
      <dgm:spPr/>
      <dgm:t>
        <a:bodyPr/>
        <a:lstStyle/>
        <a:p>
          <a:endParaRPr lang="ru-RU"/>
        </a:p>
      </dgm:t>
    </dgm:pt>
    <dgm:pt modelId="{851B1E0F-7FEE-425A-9CD6-6917B1DC7755}" type="sibTrans" cxnId="{80EDF708-6D0E-4AC1-9649-99C2577D96FE}">
      <dgm:prSet/>
      <dgm:spPr/>
      <dgm:t>
        <a:bodyPr/>
        <a:lstStyle/>
        <a:p>
          <a:endParaRPr lang="ru-RU"/>
        </a:p>
      </dgm:t>
    </dgm:pt>
    <dgm:pt modelId="{C7FF89CB-3273-41CD-BF2C-05B5F778904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BF117-0B19-48BB-9D41-0B359EE2BC74}" type="parTrans" cxnId="{2E8AB1CE-73C0-4845-B5EF-96DA1BA5661F}">
      <dgm:prSet/>
      <dgm:spPr/>
      <dgm:t>
        <a:bodyPr/>
        <a:lstStyle/>
        <a:p>
          <a:endParaRPr lang="ru-RU"/>
        </a:p>
      </dgm:t>
    </dgm:pt>
    <dgm:pt modelId="{A249C46B-0D57-4E03-8104-43670D72F89C}" type="sibTrans" cxnId="{2E8AB1CE-73C0-4845-B5EF-96DA1BA5661F}">
      <dgm:prSet/>
      <dgm:spPr/>
      <dgm:t>
        <a:bodyPr/>
        <a:lstStyle/>
        <a:p>
          <a:endParaRPr lang="ru-RU"/>
        </a:p>
      </dgm:t>
    </dgm:pt>
    <dgm:pt modelId="{61EA29A4-205F-4122-B3EA-6F8A89C9E0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6490A2-63C9-47A8-A5FE-9AAC927DAA42}" type="parTrans" cxnId="{FC65F957-BF34-4D43-B5F8-ABFB05CB24D1}">
      <dgm:prSet/>
      <dgm:spPr/>
      <dgm:t>
        <a:bodyPr/>
        <a:lstStyle/>
        <a:p>
          <a:endParaRPr lang="ru-RU"/>
        </a:p>
      </dgm:t>
    </dgm:pt>
    <dgm:pt modelId="{DB7EB847-E8DB-466F-BE60-17A33EBE4265}" type="sibTrans" cxnId="{FC65F957-BF34-4D43-B5F8-ABFB05CB24D1}">
      <dgm:prSet/>
      <dgm:spPr/>
      <dgm:t>
        <a:bodyPr/>
        <a:lstStyle/>
        <a:p>
          <a:endParaRPr lang="ru-RU"/>
        </a:p>
      </dgm:t>
    </dgm:pt>
    <dgm:pt modelId="{FC2756D7-88DC-403E-8BA1-187FD856372E}" type="pres">
      <dgm:prSet presAssocID="{4E1B584E-FF40-49B9-87F0-0D3D0AB8D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803D6-7E02-40EA-A435-6126997557D7}" type="pres">
      <dgm:prSet presAssocID="{BC8F065B-575D-47AF-A9D8-F606B608DFCA}" presName="node" presStyleLbl="node1" presStyleIdx="0" presStyleCnt="3" custScaleX="78287" custScaleY="219114" custLinFactNeighborX="-2893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9C23-9803-4532-A2D8-231991F37250}" type="pres">
      <dgm:prSet presAssocID="{851B1E0F-7FEE-425A-9CD6-6917B1DC7755}" presName="sibTrans" presStyleCnt="0"/>
      <dgm:spPr/>
    </dgm:pt>
    <dgm:pt modelId="{D0B951F9-EBAA-4434-BB15-C22F50F04658}" type="pres">
      <dgm:prSet presAssocID="{C7FF89CB-3273-41CD-BF2C-05B5F7789042}" presName="node" presStyleLbl="node1" presStyleIdx="1" presStyleCnt="3" custAng="10800000" custScaleX="86523" custScaleY="219113" custLinFactNeighborX="-374" custLinFactNeighborY="-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15F-E524-4DBA-825F-45D11F7DBBCB}" type="pres">
      <dgm:prSet presAssocID="{A249C46B-0D57-4E03-8104-43670D72F89C}" presName="sibTrans" presStyleCnt="0"/>
      <dgm:spPr/>
    </dgm:pt>
    <dgm:pt modelId="{3CBC6571-6BAA-4A25-B293-410CE481E3F3}" type="pres">
      <dgm:prSet presAssocID="{61EA29A4-205F-4122-B3EA-6F8A89C9E0A6}" presName="node" presStyleLbl="node1" presStyleIdx="2" presStyleCnt="3" custScaleX="81418" custScaleY="219113" custLinFactNeighborX="1776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AB1CE-73C0-4845-B5EF-96DA1BA5661F}" srcId="{4E1B584E-FF40-49B9-87F0-0D3D0AB8DC32}" destId="{C7FF89CB-3273-41CD-BF2C-05B5F7789042}" srcOrd="1" destOrd="0" parTransId="{804BF117-0B19-48BB-9D41-0B359EE2BC74}" sibTransId="{A249C46B-0D57-4E03-8104-43670D72F89C}"/>
    <dgm:cxn modelId="{9F4B5227-A398-494A-8731-DAE8BA6312B6}" type="presOf" srcId="{61EA29A4-205F-4122-B3EA-6F8A89C9E0A6}" destId="{3CBC6571-6BAA-4A25-B293-410CE481E3F3}" srcOrd="0" destOrd="0" presId="urn:microsoft.com/office/officeart/2005/8/layout/default"/>
    <dgm:cxn modelId="{EFDA15F9-B67B-404C-84A4-DE87FB3B3A0B}" type="presOf" srcId="{C7FF89CB-3273-41CD-BF2C-05B5F7789042}" destId="{D0B951F9-EBAA-4434-BB15-C22F50F04658}" srcOrd="0" destOrd="0" presId="urn:microsoft.com/office/officeart/2005/8/layout/default"/>
    <dgm:cxn modelId="{80EDF708-6D0E-4AC1-9649-99C2577D96FE}" srcId="{4E1B584E-FF40-49B9-87F0-0D3D0AB8DC32}" destId="{BC8F065B-575D-47AF-A9D8-F606B608DFCA}" srcOrd="0" destOrd="0" parTransId="{5C411A5B-FBA3-41F9-8299-AD1971C18BEF}" sibTransId="{851B1E0F-7FEE-425A-9CD6-6917B1DC7755}"/>
    <dgm:cxn modelId="{FC65F957-BF34-4D43-B5F8-ABFB05CB24D1}" srcId="{4E1B584E-FF40-49B9-87F0-0D3D0AB8DC32}" destId="{61EA29A4-205F-4122-B3EA-6F8A89C9E0A6}" srcOrd="2" destOrd="0" parTransId="{2D6490A2-63C9-47A8-A5FE-9AAC927DAA42}" sibTransId="{DB7EB847-E8DB-466F-BE60-17A33EBE4265}"/>
    <dgm:cxn modelId="{2F88AF09-667F-4F83-9A7E-E727E25044E0}" type="presOf" srcId="{4E1B584E-FF40-49B9-87F0-0D3D0AB8DC32}" destId="{FC2756D7-88DC-403E-8BA1-187FD856372E}" srcOrd="0" destOrd="0" presId="urn:microsoft.com/office/officeart/2005/8/layout/default"/>
    <dgm:cxn modelId="{5762CC2B-6553-48D5-9B6F-693C28D8F381}" type="presOf" srcId="{BC8F065B-575D-47AF-A9D8-F606B608DFCA}" destId="{A12803D6-7E02-40EA-A435-6126997557D7}" srcOrd="0" destOrd="0" presId="urn:microsoft.com/office/officeart/2005/8/layout/default"/>
    <dgm:cxn modelId="{35F42156-0950-408F-B5AD-F53F101C8DA6}" type="presParOf" srcId="{FC2756D7-88DC-403E-8BA1-187FD856372E}" destId="{A12803D6-7E02-40EA-A435-6126997557D7}" srcOrd="0" destOrd="0" presId="urn:microsoft.com/office/officeart/2005/8/layout/default"/>
    <dgm:cxn modelId="{36BAB671-F500-4A74-BD54-0146777A583C}" type="presParOf" srcId="{FC2756D7-88DC-403E-8BA1-187FD856372E}" destId="{14129C23-9803-4532-A2D8-231991F37250}" srcOrd="1" destOrd="0" presId="urn:microsoft.com/office/officeart/2005/8/layout/default"/>
    <dgm:cxn modelId="{E0B1BD89-8C49-4CCF-9591-013E15D1BED4}" type="presParOf" srcId="{FC2756D7-88DC-403E-8BA1-187FD856372E}" destId="{D0B951F9-EBAA-4434-BB15-C22F50F04658}" srcOrd="2" destOrd="0" presId="urn:microsoft.com/office/officeart/2005/8/layout/default"/>
    <dgm:cxn modelId="{03F1685D-1473-4708-893B-B7C8BADEA2EF}" type="presParOf" srcId="{FC2756D7-88DC-403E-8BA1-187FD856372E}" destId="{5DF2A15F-E524-4DBA-825F-45D11F7DBBCB}" srcOrd="3" destOrd="0" presId="urn:microsoft.com/office/officeart/2005/8/layout/default"/>
    <dgm:cxn modelId="{D7245A6B-A7F8-4829-AD4A-C2368D4AA396}" type="presParOf" srcId="{FC2756D7-88DC-403E-8BA1-187FD856372E}" destId="{3CBC6571-6BAA-4A25-B293-410CE481E3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1B584E-FF40-49B9-87F0-0D3D0AB8DC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F065B-575D-47AF-A9D8-F606B608DF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C411A5B-FBA3-41F9-8299-AD1971C18BEF}" type="parTrans" cxnId="{80EDF708-6D0E-4AC1-9649-99C2577D96FE}">
      <dgm:prSet/>
      <dgm:spPr/>
      <dgm:t>
        <a:bodyPr/>
        <a:lstStyle/>
        <a:p>
          <a:endParaRPr lang="ru-RU"/>
        </a:p>
      </dgm:t>
    </dgm:pt>
    <dgm:pt modelId="{851B1E0F-7FEE-425A-9CD6-6917B1DC7755}" type="sibTrans" cxnId="{80EDF708-6D0E-4AC1-9649-99C2577D96FE}">
      <dgm:prSet/>
      <dgm:spPr/>
      <dgm:t>
        <a:bodyPr/>
        <a:lstStyle/>
        <a:p>
          <a:endParaRPr lang="ru-RU"/>
        </a:p>
      </dgm:t>
    </dgm:pt>
    <dgm:pt modelId="{C7FF89CB-3273-41CD-BF2C-05B5F778904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BF117-0B19-48BB-9D41-0B359EE2BC74}" type="parTrans" cxnId="{2E8AB1CE-73C0-4845-B5EF-96DA1BA5661F}">
      <dgm:prSet/>
      <dgm:spPr/>
      <dgm:t>
        <a:bodyPr/>
        <a:lstStyle/>
        <a:p>
          <a:endParaRPr lang="ru-RU"/>
        </a:p>
      </dgm:t>
    </dgm:pt>
    <dgm:pt modelId="{A249C46B-0D57-4E03-8104-43670D72F89C}" type="sibTrans" cxnId="{2E8AB1CE-73C0-4845-B5EF-96DA1BA5661F}">
      <dgm:prSet/>
      <dgm:spPr/>
      <dgm:t>
        <a:bodyPr/>
        <a:lstStyle/>
        <a:p>
          <a:endParaRPr lang="ru-RU"/>
        </a:p>
      </dgm:t>
    </dgm:pt>
    <dgm:pt modelId="{61EA29A4-205F-4122-B3EA-6F8A89C9E0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6490A2-63C9-47A8-A5FE-9AAC927DAA42}" type="parTrans" cxnId="{FC65F957-BF34-4D43-B5F8-ABFB05CB24D1}">
      <dgm:prSet/>
      <dgm:spPr/>
      <dgm:t>
        <a:bodyPr/>
        <a:lstStyle/>
        <a:p>
          <a:endParaRPr lang="ru-RU"/>
        </a:p>
      </dgm:t>
    </dgm:pt>
    <dgm:pt modelId="{DB7EB847-E8DB-466F-BE60-17A33EBE4265}" type="sibTrans" cxnId="{FC65F957-BF34-4D43-B5F8-ABFB05CB24D1}">
      <dgm:prSet/>
      <dgm:spPr/>
      <dgm:t>
        <a:bodyPr/>
        <a:lstStyle/>
        <a:p>
          <a:endParaRPr lang="ru-RU"/>
        </a:p>
      </dgm:t>
    </dgm:pt>
    <dgm:pt modelId="{FC2756D7-88DC-403E-8BA1-187FD856372E}" type="pres">
      <dgm:prSet presAssocID="{4E1B584E-FF40-49B9-87F0-0D3D0AB8D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803D6-7E02-40EA-A435-6126997557D7}" type="pres">
      <dgm:prSet presAssocID="{BC8F065B-575D-47AF-A9D8-F606B608DFCA}" presName="node" presStyleLbl="node1" presStyleIdx="0" presStyleCnt="3" custScaleX="78287" custScaleY="219114" custLinFactNeighborX="-2893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9C23-9803-4532-A2D8-231991F37250}" type="pres">
      <dgm:prSet presAssocID="{851B1E0F-7FEE-425A-9CD6-6917B1DC7755}" presName="sibTrans" presStyleCnt="0"/>
      <dgm:spPr/>
    </dgm:pt>
    <dgm:pt modelId="{D0B951F9-EBAA-4434-BB15-C22F50F04658}" type="pres">
      <dgm:prSet presAssocID="{C7FF89CB-3273-41CD-BF2C-05B5F7789042}" presName="node" presStyleLbl="node1" presStyleIdx="1" presStyleCnt="3" custAng="10800000" custScaleX="86523" custScaleY="219113" custLinFactNeighborX="-374" custLinFactNeighborY="-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15F-E524-4DBA-825F-45D11F7DBBCB}" type="pres">
      <dgm:prSet presAssocID="{A249C46B-0D57-4E03-8104-43670D72F89C}" presName="sibTrans" presStyleCnt="0"/>
      <dgm:spPr/>
    </dgm:pt>
    <dgm:pt modelId="{3CBC6571-6BAA-4A25-B293-410CE481E3F3}" type="pres">
      <dgm:prSet presAssocID="{61EA29A4-205F-4122-B3EA-6F8A89C9E0A6}" presName="node" presStyleLbl="node1" presStyleIdx="2" presStyleCnt="3" custScaleX="81418" custScaleY="219113" custLinFactNeighborX="1776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AB1CE-73C0-4845-B5EF-96DA1BA5661F}" srcId="{4E1B584E-FF40-49B9-87F0-0D3D0AB8DC32}" destId="{C7FF89CB-3273-41CD-BF2C-05B5F7789042}" srcOrd="1" destOrd="0" parTransId="{804BF117-0B19-48BB-9D41-0B359EE2BC74}" sibTransId="{A249C46B-0D57-4E03-8104-43670D72F89C}"/>
    <dgm:cxn modelId="{F72D21A6-F801-4FEC-964B-44F316885B44}" type="presOf" srcId="{61EA29A4-205F-4122-B3EA-6F8A89C9E0A6}" destId="{3CBC6571-6BAA-4A25-B293-410CE481E3F3}" srcOrd="0" destOrd="0" presId="urn:microsoft.com/office/officeart/2005/8/layout/default"/>
    <dgm:cxn modelId="{219E11DE-561E-4513-8A5E-61681D1F1F74}" type="presOf" srcId="{C7FF89CB-3273-41CD-BF2C-05B5F7789042}" destId="{D0B951F9-EBAA-4434-BB15-C22F50F04658}" srcOrd="0" destOrd="0" presId="urn:microsoft.com/office/officeart/2005/8/layout/default"/>
    <dgm:cxn modelId="{80EDF708-6D0E-4AC1-9649-99C2577D96FE}" srcId="{4E1B584E-FF40-49B9-87F0-0D3D0AB8DC32}" destId="{BC8F065B-575D-47AF-A9D8-F606B608DFCA}" srcOrd="0" destOrd="0" parTransId="{5C411A5B-FBA3-41F9-8299-AD1971C18BEF}" sibTransId="{851B1E0F-7FEE-425A-9CD6-6917B1DC7755}"/>
    <dgm:cxn modelId="{FC65F957-BF34-4D43-B5F8-ABFB05CB24D1}" srcId="{4E1B584E-FF40-49B9-87F0-0D3D0AB8DC32}" destId="{61EA29A4-205F-4122-B3EA-6F8A89C9E0A6}" srcOrd="2" destOrd="0" parTransId="{2D6490A2-63C9-47A8-A5FE-9AAC927DAA42}" sibTransId="{DB7EB847-E8DB-466F-BE60-17A33EBE4265}"/>
    <dgm:cxn modelId="{02370788-6C90-4B4F-9B47-5C0FFCAD29F0}" type="presOf" srcId="{BC8F065B-575D-47AF-A9D8-F606B608DFCA}" destId="{A12803D6-7E02-40EA-A435-6126997557D7}" srcOrd="0" destOrd="0" presId="urn:microsoft.com/office/officeart/2005/8/layout/default"/>
    <dgm:cxn modelId="{8FC8D165-51BE-4504-93C7-98C54C814663}" type="presOf" srcId="{4E1B584E-FF40-49B9-87F0-0D3D0AB8DC32}" destId="{FC2756D7-88DC-403E-8BA1-187FD856372E}" srcOrd="0" destOrd="0" presId="urn:microsoft.com/office/officeart/2005/8/layout/default"/>
    <dgm:cxn modelId="{3C9D6A88-C264-41FB-9BDA-70BC4549C4E1}" type="presParOf" srcId="{FC2756D7-88DC-403E-8BA1-187FD856372E}" destId="{A12803D6-7E02-40EA-A435-6126997557D7}" srcOrd="0" destOrd="0" presId="urn:microsoft.com/office/officeart/2005/8/layout/default"/>
    <dgm:cxn modelId="{9564DAE7-D264-438C-A85C-D467E1FB15E0}" type="presParOf" srcId="{FC2756D7-88DC-403E-8BA1-187FD856372E}" destId="{14129C23-9803-4532-A2D8-231991F37250}" srcOrd="1" destOrd="0" presId="urn:microsoft.com/office/officeart/2005/8/layout/default"/>
    <dgm:cxn modelId="{EC3AF55C-0BCC-4B5F-806C-F96F621F6D2F}" type="presParOf" srcId="{FC2756D7-88DC-403E-8BA1-187FD856372E}" destId="{D0B951F9-EBAA-4434-BB15-C22F50F04658}" srcOrd="2" destOrd="0" presId="urn:microsoft.com/office/officeart/2005/8/layout/default"/>
    <dgm:cxn modelId="{7DFDAD26-49C3-4E57-B93B-BB23C96DA1A8}" type="presParOf" srcId="{FC2756D7-88DC-403E-8BA1-187FD856372E}" destId="{5DF2A15F-E524-4DBA-825F-45D11F7DBBCB}" srcOrd="3" destOrd="0" presId="urn:microsoft.com/office/officeart/2005/8/layout/default"/>
    <dgm:cxn modelId="{CB5FE1D1-7385-429D-B17A-C22ECBC7EEF9}" type="presParOf" srcId="{FC2756D7-88DC-403E-8BA1-187FD856372E}" destId="{3CBC6571-6BAA-4A25-B293-410CE481E3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1B584E-FF40-49B9-87F0-0D3D0AB8DC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F065B-575D-47AF-A9D8-F606B608DFC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C411A5B-FBA3-41F9-8299-AD1971C18BEF}" type="parTrans" cxnId="{80EDF708-6D0E-4AC1-9649-99C2577D96FE}">
      <dgm:prSet/>
      <dgm:spPr/>
      <dgm:t>
        <a:bodyPr/>
        <a:lstStyle/>
        <a:p>
          <a:endParaRPr lang="ru-RU"/>
        </a:p>
      </dgm:t>
    </dgm:pt>
    <dgm:pt modelId="{851B1E0F-7FEE-425A-9CD6-6917B1DC7755}" type="sibTrans" cxnId="{80EDF708-6D0E-4AC1-9649-99C2577D96FE}">
      <dgm:prSet/>
      <dgm:spPr/>
      <dgm:t>
        <a:bodyPr/>
        <a:lstStyle/>
        <a:p>
          <a:endParaRPr lang="ru-RU"/>
        </a:p>
      </dgm:t>
    </dgm:pt>
    <dgm:pt modelId="{C7FF89CB-3273-41CD-BF2C-05B5F778904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04BF117-0B19-48BB-9D41-0B359EE2BC74}" type="parTrans" cxnId="{2E8AB1CE-73C0-4845-B5EF-96DA1BA5661F}">
      <dgm:prSet/>
      <dgm:spPr/>
      <dgm:t>
        <a:bodyPr/>
        <a:lstStyle/>
        <a:p>
          <a:endParaRPr lang="ru-RU"/>
        </a:p>
      </dgm:t>
    </dgm:pt>
    <dgm:pt modelId="{A249C46B-0D57-4E03-8104-43670D72F89C}" type="sibTrans" cxnId="{2E8AB1CE-73C0-4845-B5EF-96DA1BA5661F}">
      <dgm:prSet/>
      <dgm:spPr/>
      <dgm:t>
        <a:bodyPr/>
        <a:lstStyle/>
        <a:p>
          <a:endParaRPr lang="ru-RU"/>
        </a:p>
      </dgm:t>
    </dgm:pt>
    <dgm:pt modelId="{61EA29A4-205F-4122-B3EA-6F8A89C9E0A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6490A2-63C9-47A8-A5FE-9AAC927DAA42}" type="parTrans" cxnId="{FC65F957-BF34-4D43-B5F8-ABFB05CB24D1}">
      <dgm:prSet/>
      <dgm:spPr/>
      <dgm:t>
        <a:bodyPr/>
        <a:lstStyle/>
        <a:p>
          <a:endParaRPr lang="ru-RU"/>
        </a:p>
      </dgm:t>
    </dgm:pt>
    <dgm:pt modelId="{DB7EB847-E8DB-466F-BE60-17A33EBE4265}" type="sibTrans" cxnId="{FC65F957-BF34-4D43-B5F8-ABFB05CB24D1}">
      <dgm:prSet/>
      <dgm:spPr/>
      <dgm:t>
        <a:bodyPr/>
        <a:lstStyle/>
        <a:p>
          <a:endParaRPr lang="ru-RU"/>
        </a:p>
      </dgm:t>
    </dgm:pt>
    <dgm:pt modelId="{FC2756D7-88DC-403E-8BA1-187FD856372E}" type="pres">
      <dgm:prSet presAssocID="{4E1B584E-FF40-49B9-87F0-0D3D0AB8DC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803D6-7E02-40EA-A435-6126997557D7}" type="pres">
      <dgm:prSet presAssocID="{BC8F065B-575D-47AF-A9D8-F606B608DFCA}" presName="node" presStyleLbl="node1" presStyleIdx="0" presStyleCnt="3" custScaleX="78287" custScaleY="219114" custLinFactNeighborX="-2893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29C23-9803-4532-A2D8-231991F37250}" type="pres">
      <dgm:prSet presAssocID="{851B1E0F-7FEE-425A-9CD6-6917B1DC7755}" presName="sibTrans" presStyleCnt="0"/>
      <dgm:spPr/>
    </dgm:pt>
    <dgm:pt modelId="{D0B951F9-EBAA-4434-BB15-C22F50F04658}" type="pres">
      <dgm:prSet presAssocID="{C7FF89CB-3273-41CD-BF2C-05B5F7789042}" presName="node" presStyleLbl="node1" presStyleIdx="1" presStyleCnt="3" custAng="10800000" custScaleX="86523" custScaleY="219113" custLinFactNeighborX="-374" custLinFactNeighborY="-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15F-E524-4DBA-825F-45D11F7DBBCB}" type="pres">
      <dgm:prSet presAssocID="{A249C46B-0D57-4E03-8104-43670D72F89C}" presName="sibTrans" presStyleCnt="0"/>
      <dgm:spPr/>
    </dgm:pt>
    <dgm:pt modelId="{3CBC6571-6BAA-4A25-B293-410CE481E3F3}" type="pres">
      <dgm:prSet presAssocID="{61EA29A4-205F-4122-B3EA-6F8A89C9E0A6}" presName="node" presStyleLbl="node1" presStyleIdx="2" presStyleCnt="3" custScaleX="81418" custScaleY="219113" custLinFactNeighborX="1776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AB1CE-73C0-4845-B5EF-96DA1BA5661F}" srcId="{4E1B584E-FF40-49B9-87F0-0D3D0AB8DC32}" destId="{C7FF89CB-3273-41CD-BF2C-05B5F7789042}" srcOrd="1" destOrd="0" parTransId="{804BF117-0B19-48BB-9D41-0B359EE2BC74}" sibTransId="{A249C46B-0D57-4E03-8104-43670D72F89C}"/>
    <dgm:cxn modelId="{DA1B74C3-1B6A-4B0C-8374-82F8D02913A1}" type="presOf" srcId="{61EA29A4-205F-4122-B3EA-6F8A89C9E0A6}" destId="{3CBC6571-6BAA-4A25-B293-410CE481E3F3}" srcOrd="0" destOrd="0" presId="urn:microsoft.com/office/officeart/2005/8/layout/default"/>
    <dgm:cxn modelId="{99EBF9D2-1E79-4184-B594-557CFB0FCB90}" type="presOf" srcId="{BC8F065B-575D-47AF-A9D8-F606B608DFCA}" destId="{A12803D6-7E02-40EA-A435-6126997557D7}" srcOrd="0" destOrd="0" presId="urn:microsoft.com/office/officeart/2005/8/layout/default"/>
    <dgm:cxn modelId="{DAD99059-89CB-48CE-B227-CB2057BBDB15}" type="presOf" srcId="{C7FF89CB-3273-41CD-BF2C-05B5F7789042}" destId="{D0B951F9-EBAA-4434-BB15-C22F50F04658}" srcOrd="0" destOrd="0" presId="urn:microsoft.com/office/officeart/2005/8/layout/default"/>
    <dgm:cxn modelId="{3866A30D-E954-432B-BC33-8F948140B56E}" type="presOf" srcId="{4E1B584E-FF40-49B9-87F0-0D3D0AB8DC32}" destId="{FC2756D7-88DC-403E-8BA1-187FD856372E}" srcOrd="0" destOrd="0" presId="urn:microsoft.com/office/officeart/2005/8/layout/default"/>
    <dgm:cxn modelId="{80EDF708-6D0E-4AC1-9649-99C2577D96FE}" srcId="{4E1B584E-FF40-49B9-87F0-0D3D0AB8DC32}" destId="{BC8F065B-575D-47AF-A9D8-F606B608DFCA}" srcOrd="0" destOrd="0" parTransId="{5C411A5B-FBA3-41F9-8299-AD1971C18BEF}" sibTransId="{851B1E0F-7FEE-425A-9CD6-6917B1DC7755}"/>
    <dgm:cxn modelId="{FC65F957-BF34-4D43-B5F8-ABFB05CB24D1}" srcId="{4E1B584E-FF40-49B9-87F0-0D3D0AB8DC32}" destId="{61EA29A4-205F-4122-B3EA-6F8A89C9E0A6}" srcOrd="2" destOrd="0" parTransId="{2D6490A2-63C9-47A8-A5FE-9AAC927DAA42}" sibTransId="{DB7EB847-E8DB-466F-BE60-17A33EBE4265}"/>
    <dgm:cxn modelId="{5AEE7EDC-1D76-4163-A701-A38A95C7029C}" type="presParOf" srcId="{FC2756D7-88DC-403E-8BA1-187FD856372E}" destId="{A12803D6-7E02-40EA-A435-6126997557D7}" srcOrd="0" destOrd="0" presId="urn:microsoft.com/office/officeart/2005/8/layout/default"/>
    <dgm:cxn modelId="{9B41ABA9-EA3A-492D-AAA4-B75C77BBD740}" type="presParOf" srcId="{FC2756D7-88DC-403E-8BA1-187FD856372E}" destId="{14129C23-9803-4532-A2D8-231991F37250}" srcOrd="1" destOrd="0" presId="urn:microsoft.com/office/officeart/2005/8/layout/default"/>
    <dgm:cxn modelId="{B3392660-A713-4FE0-83D4-EFC1BBC70F8F}" type="presParOf" srcId="{FC2756D7-88DC-403E-8BA1-187FD856372E}" destId="{D0B951F9-EBAA-4434-BB15-C22F50F04658}" srcOrd="2" destOrd="0" presId="urn:microsoft.com/office/officeart/2005/8/layout/default"/>
    <dgm:cxn modelId="{E11DB621-AE21-4932-B891-B9A11FCBB040}" type="presParOf" srcId="{FC2756D7-88DC-403E-8BA1-187FD856372E}" destId="{5DF2A15F-E524-4DBA-825F-45D11F7DBBCB}" srcOrd="3" destOrd="0" presId="urn:microsoft.com/office/officeart/2005/8/layout/default"/>
    <dgm:cxn modelId="{13DBEF1C-F5C8-4206-B4CE-4052C82A8FB8}" type="presParOf" srcId="{FC2756D7-88DC-403E-8BA1-187FD856372E}" destId="{3CBC6571-6BAA-4A25-B293-410CE481E3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0A14B-DD40-41A7-8E50-458824D6A4A7}">
      <dsp:nvSpPr>
        <dsp:cNvPr id="0" name=""/>
        <dsp:cNvSpPr/>
      </dsp:nvSpPr>
      <dsp:spPr>
        <a:xfrm>
          <a:off x="1045" y="21543"/>
          <a:ext cx="2138055" cy="172101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623110-6429-48AF-90CD-EDEF74906E78}">
      <dsp:nvSpPr>
        <dsp:cNvPr id="0" name=""/>
        <dsp:cNvSpPr/>
      </dsp:nvSpPr>
      <dsp:spPr>
        <a:xfrm>
          <a:off x="0" y="1643073"/>
          <a:ext cx="2138055" cy="68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МАОУ Ильинская СОШ</a:t>
          </a:r>
          <a:endParaRPr lang="ru-RU" sz="2000" kern="1200" dirty="0"/>
        </a:p>
      </dsp:txBody>
      <dsp:txXfrm>
        <a:off x="0" y="1643073"/>
        <a:ext cx="2138055" cy="681573"/>
      </dsp:txXfrm>
    </dsp:sp>
    <dsp:sp modelId="{6A2DA154-D53F-4D3A-A732-12B993410E0D}">
      <dsp:nvSpPr>
        <dsp:cNvPr id="0" name=""/>
        <dsp:cNvSpPr/>
      </dsp:nvSpPr>
      <dsp:spPr>
        <a:xfrm>
          <a:off x="0" y="2500326"/>
          <a:ext cx="2138055" cy="188562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7F0758-762D-45A2-A41F-115729CA3B24}">
      <dsp:nvSpPr>
        <dsp:cNvPr id="0" name=""/>
        <dsp:cNvSpPr/>
      </dsp:nvSpPr>
      <dsp:spPr>
        <a:xfrm>
          <a:off x="294" y="4324785"/>
          <a:ext cx="2142845" cy="921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Учитель географии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высшей категории</a:t>
          </a:r>
          <a:endParaRPr lang="ru-RU" sz="2000" kern="1200" dirty="0"/>
        </a:p>
      </dsp:txBody>
      <dsp:txXfrm>
        <a:off x="294" y="4324785"/>
        <a:ext cx="2142845" cy="92199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7A67C-0D5B-4B49-9F9D-9FC155052049}">
      <dsp:nvSpPr>
        <dsp:cNvPr id="0" name=""/>
        <dsp:cNvSpPr/>
      </dsp:nvSpPr>
      <dsp:spPr>
        <a:xfrm>
          <a:off x="3419895" y="4320489"/>
          <a:ext cx="2710748" cy="28897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781329" y="4826192"/>
        <a:ext cx="1987882" cy="1300380"/>
      </dsp:txXfrm>
    </dsp:sp>
    <dsp:sp modelId="{F277B10B-C2F3-4CBC-8EBC-14A47E509309}">
      <dsp:nvSpPr>
        <dsp:cNvPr id="0" name=""/>
        <dsp:cNvSpPr/>
      </dsp:nvSpPr>
      <dsp:spPr>
        <a:xfrm>
          <a:off x="6444205" y="3456394"/>
          <a:ext cx="2536703" cy="2897753"/>
        </a:xfrm>
        <a:prstGeom prst="ellipse">
          <a:avLst/>
        </a:prstGeom>
        <a:solidFill>
          <a:schemeClr val="accent5">
            <a:alpha val="50000"/>
            <a:hueOff val="-10661562"/>
            <a:satOff val="6060"/>
            <a:lumOff val="-5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220013" y="4204981"/>
        <a:ext cx="1522021" cy="1593764"/>
      </dsp:txXfrm>
    </dsp:sp>
    <dsp:sp modelId="{EF06C772-7922-4EBC-B278-BA450CE493DB}">
      <dsp:nvSpPr>
        <dsp:cNvPr id="0" name=""/>
        <dsp:cNvSpPr/>
      </dsp:nvSpPr>
      <dsp:spPr>
        <a:xfrm>
          <a:off x="251521" y="3528387"/>
          <a:ext cx="2680794" cy="2897807"/>
        </a:xfrm>
        <a:prstGeom prst="ellipse">
          <a:avLst/>
        </a:prstGeom>
        <a:solidFill>
          <a:schemeClr val="accent5">
            <a:alpha val="50000"/>
            <a:hueOff val="-21323124"/>
            <a:satOff val="12119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503963" y="4276987"/>
        <a:ext cx="1608476" cy="159379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368468-1F98-4116-80E9-51C73F16626E}">
      <dsp:nvSpPr>
        <dsp:cNvPr id="0" name=""/>
        <dsp:cNvSpPr/>
      </dsp:nvSpPr>
      <dsp:spPr>
        <a:xfrm rot="5400000">
          <a:off x="5163330" y="-3343126"/>
          <a:ext cx="502647" cy="731671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Ответ 1</a:t>
          </a:r>
          <a:endParaRPr lang="ru-RU" sz="1800" kern="1200" dirty="0"/>
        </a:p>
      </dsp:txBody>
      <dsp:txXfrm rot="5400000">
        <a:off x="5163330" y="-3343126"/>
        <a:ext cx="502647" cy="7316719"/>
      </dsp:txXfrm>
    </dsp:sp>
    <dsp:sp modelId="{1D8D4AE2-262F-48D3-8DA5-5834D9F93011}">
      <dsp:nvSpPr>
        <dsp:cNvPr id="0" name=""/>
        <dsp:cNvSpPr/>
      </dsp:nvSpPr>
      <dsp:spPr>
        <a:xfrm>
          <a:off x="62142" y="1079"/>
          <a:ext cx="1694151" cy="628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</a:t>
          </a:r>
          <a:endParaRPr lang="ru-RU" sz="4400" kern="1200" dirty="0"/>
        </a:p>
      </dsp:txBody>
      <dsp:txXfrm>
        <a:off x="62142" y="1079"/>
        <a:ext cx="1694151" cy="628309"/>
      </dsp:txXfrm>
    </dsp:sp>
    <dsp:sp modelId="{47326CC4-DA05-415D-89E1-B2E34ED30AFE}">
      <dsp:nvSpPr>
        <dsp:cNvPr id="0" name=""/>
        <dsp:cNvSpPr/>
      </dsp:nvSpPr>
      <dsp:spPr>
        <a:xfrm rot="5400000">
          <a:off x="5153274" y="-2673345"/>
          <a:ext cx="502647" cy="729660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Ответ 2</a:t>
          </a:r>
          <a:endParaRPr lang="ru-RU" sz="1800" kern="1200" dirty="0"/>
        </a:p>
      </dsp:txBody>
      <dsp:txXfrm rot="5400000">
        <a:off x="5153274" y="-2673345"/>
        <a:ext cx="502647" cy="7296607"/>
      </dsp:txXfrm>
    </dsp:sp>
    <dsp:sp modelId="{EEA8F64F-1EFE-4ADA-849E-B632C75CDBB7}">
      <dsp:nvSpPr>
        <dsp:cNvPr id="0" name=""/>
        <dsp:cNvSpPr/>
      </dsp:nvSpPr>
      <dsp:spPr>
        <a:xfrm>
          <a:off x="62142" y="660803"/>
          <a:ext cx="1694151" cy="628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2</a:t>
          </a:r>
          <a:endParaRPr lang="ru-RU" sz="4400" kern="1200" dirty="0"/>
        </a:p>
      </dsp:txBody>
      <dsp:txXfrm>
        <a:off x="62142" y="660803"/>
        <a:ext cx="1694151" cy="628309"/>
      </dsp:txXfrm>
    </dsp:sp>
    <dsp:sp modelId="{46800C7E-0296-4CB7-8C1D-B21DFD7B8179}">
      <dsp:nvSpPr>
        <dsp:cNvPr id="0" name=""/>
        <dsp:cNvSpPr/>
      </dsp:nvSpPr>
      <dsp:spPr>
        <a:xfrm rot="5400000">
          <a:off x="5148305" y="-2008651"/>
          <a:ext cx="502647" cy="72866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Ответ 3</a:t>
          </a:r>
          <a:endParaRPr lang="ru-RU" sz="1800" kern="1200" dirty="0"/>
        </a:p>
      </dsp:txBody>
      <dsp:txXfrm rot="5400000">
        <a:off x="5148305" y="-2008651"/>
        <a:ext cx="502647" cy="7286668"/>
      </dsp:txXfrm>
    </dsp:sp>
    <dsp:sp modelId="{2A1F8A2F-69EA-4B83-A197-6E679D91132C}">
      <dsp:nvSpPr>
        <dsp:cNvPr id="0" name=""/>
        <dsp:cNvSpPr/>
      </dsp:nvSpPr>
      <dsp:spPr>
        <a:xfrm>
          <a:off x="62142" y="1320528"/>
          <a:ext cx="1694151" cy="628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3</a:t>
          </a:r>
          <a:endParaRPr lang="ru-RU" sz="4400" kern="1200" dirty="0"/>
        </a:p>
      </dsp:txBody>
      <dsp:txXfrm>
        <a:off x="62142" y="1320528"/>
        <a:ext cx="1694151" cy="628309"/>
      </dsp:txXfrm>
    </dsp:sp>
    <dsp:sp modelId="{55FA51C9-A099-40C6-8525-EF8E91902A26}">
      <dsp:nvSpPr>
        <dsp:cNvPr id="0" name=""/>
        <dsp:cNvSpPr/>
      </dsp:nvSpPr>
      <dsp:spPr>
        <a:xfrm rot="5400000">
          <a:off x="5148305" y="-1348927"/>
          <a:ext cx="502647" cy="72866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Ответ 4 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5148305" y="-1348927"/>
        <a:ext cx="502647" cy="7286668"/>
      </dsp:txXfrm>
    </dsp:sp>
    <dsp:sp modelId="{7574EC34-DCD7-41C1-AA53-7D8F1D509A54}">
      <dsp:nvSpPr>
        <dsp:cNvPr id="0" name=""/>
        <dsp:cNvSpPr/>
      </dsp:nvSpPr>
      <dsp:spPr>
        <a:xfrm>
          <a:off x="62142" y="1980252"/>
          <a:ext cx="1694151" cy="628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4</a:t>
          </a:r>
          <a:endParaRPr lang="ru-RU" sz="4400" kern="1200" dirty="0"/>
        </a:p>
      </dsp:txBody>
      <dsp:txXfrm>
        <a:off x="62142" y="1980252"/>
        <a:ext cx="1694151" cy="628309"/>
      </dsp:txXfrm>
    </dsp:sp>
    <dsp:sp modelId="{FAB8D6AD-AA20-4EF7-9969-448AFCD8A828}">
      <dsp:nvSpPr>
        <dsp:cNvPr id="0" name=""/>
        <dsp:cNvSpPr/>
      </dsp:nvSpPr>
      <dsp:spPr>
        <a:xfrm rot="5400000">
          <a:off x="5143335" y="-684233"/>
          <a:ext cx="502647" cy="727672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Ответ 5</a:t>
          </a:r>
          <a:endParaRPr lang="ru-RU" sz="2000" kern="1200" dirty="0"/>
        </a:p>
      </dsp:txBody>
      <dsp:txXfrm rot="5400000">
        <a:off x="5143335" y="-684233"/>
        <a:ext cx="502647" cy="7276729"/>
      </dsp:txXfrm>
    </dsp:sp>
    <dsp:sp modelId="{F46B51CF-1E33-4350-A0B7-FBE49F020A92}">
      <dsp:nvSpPr>
        <dsp:cNvPr id="0" name=""/>
        <dsp:cNvSpPr/>
      </dsp:nvSpPr>
      <dsp:spPr>
        <a:xfrm>
          <a:off x="62142" y="2639977"/>
          <a:ext cx="1694151" cy="628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5</a:t>
          </a:r>
          <a:endParaRPr lang="ru-RU" sz="4400" kern="1200" dirty="0"/>
        </a:p>
      </dsp:txBody>
      <dsp:txXfrm>
        <a:off x="62142" y="2639977"/>
        <a:ext cx="1694151" cy="628309"/>
      </dsp:txXfrm>
    </dsp:sp>
    <dsp:sp modelId="{99E9FC0C-5B4C-4B02-9060-08143BD7CFCC}">
      <dsp:nvSpPr>
        <dsp:cNvPr id="0" name=""/>
        <dsp:cNvSpPr/>
      </dsp:nvSpPr>
      <dsp:spPr>
        <a:xfrm rot="5400000">
          <a:off x="5143364" y="-24537"/>
          <a:ext cx="502647" cy="727678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Ответ 6</a:t>
          </a:r>
          <a:endParaRPr lang="ru-RU" sz="1800" kern="1200" dirty="0"/>
        </a:p>
      </dsp:txBody>
      <dsp:txXfrm rot="5400000">
        <a:off x="5143364" y="-24537"/>
        <a:ext cx="502647" cy="7276788"/>
      </dsp:txXfrm>
    </dsp:sp>
    <dsp:sp modelId="{B6FB7B56-F833-4C9B-A212-92AA0AD496BF}">
      <dsp:nvSpPr>
        <dsp:cNvPr id="0" name=""/>
        <dsp:cNvSpPr/>
      </dsp:nvSpPr>
      <dsp:spPr>
        <a:xfrm>
          <a:off x="62142" y="3299701"/>
          <a:ext cx="1694151" cy="628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6</a:t>
          </a:r>
          <a:endParaRPr lang="ru-RU" sz="1800" kern="1200" dirty="0"/>
        </a:p>
      </dsp:txBody>
      <dsp:txXfrm>
        <a:off x="62142" y="3299701"/>
        <a:ext cx="1694151" cy="62830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A9D64B-4DAC-4058-B84D-651293C4A578}">
      <dsp:nvSpPr>
        <dsp:cNvPr id="0" name=""/>
        <dsp:cNvSpPr/>
      </dsp:nvSpPr>
      <dsp:spPr>
        <a:xfrm rot="16200000">
          <a:off x="-443874" y="1503031"/>
          <a:ext cx="2258954" cy="34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077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6200000">
        <a:off x="-443874" y="1503031"/>
        <a:ext cx="2258954" cy="343646"/>
      </dsp:txXfrm>
    </dsp:sp>
    <dsp:sp modelId="{D17CB387-1BEE-466A-81BA-6A5B1409B249}">
      <dsp:nvSpPr>
        <dsp:cNvPr id="0" name=""/>
        <dsp:cNvSpPr/>
      </dsp:nvSpPr>
      <dsp:spPr>
        <a:xfrm>
          <a:off x="546183" y="545377"/>
          <a:ext cx="2334209" cy="2258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0307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Значение рельефа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183" y="545377"/>
        <a:ext cx="2334209" cy="2258954"/>
      </dsp:txXfrm>
    </dsp:sp>
    <dsp:sp modelId="{58DF599D-44FA-459D-9F70-5AB674539637}">
      <dsp:nvSpPr>
        <dsp:cNvPr id="0" name=""/>
        <dsp:cNvSpPr/>
      </dsp:nvSpPr>
      <dsp:spPr>
        <a:xfrm>
          <a:off x="513779" y="91763"/>
          <a:ext cx="687293" cy="6872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A4AD56-2C7C-4E11-8F6F-DFF4FA1B6FAE}">
      <dsp:nvSpPr>
        <dsp:cNvPr id="0" name=""/>
        <dsp:cNvSpPr/>
      </dsp:nvSpPr>
      <dsp:spPr>
        <a:xfrm rot="16200000">
          <a:off x="2385002" y="1503031"/>
          <a:ext cx="2258954" cy="34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077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6200000">
        <a:off x="2385002" y="1503031"/>
        <a:ext cx="2258954" cy="343646"/>
      </dsp:txXfrm>
    </dsp:sp>
    <dsp:sp modelId="{53B530D9-1CBD-41AC-8C82-C99301450256}">
      <dsp:nvSpPr>
        <dsp:cNvPr id="0" name=""/>
        <dsp:cNvSpPr/>
      </dsp:nvSpPr>
      <dsp:spPr>
        <a:xfrm>
          <a:off x="3342058" y="545377"/>
          <a:ext cx="2400213" cy="2258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0307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рельефа      России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2058" y="545377"/>
        <a:ext cx="2400213" cy="2258954"/>
      </dsp:txXfrm>
    </dsp:sp>
    <dsp:sp modelId="{07EF9A4C-3DB6-4894-9F6D-BCEF30402783}">
      <dsp:nvSpPr>
        <dsp:cNvPr id="0" name=""/>
        <dsp:cNvSpPr/>
      </dsp:nvSpPr>
      <dsp:spPr>
        <a:xfrm>
          <a:off x="3342656" y="91763"/>
          <a:ext cx="687293" cy="6872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D4403A-6E62-4C56-8719-0CB54138151B}">
      <dsp:nvSpPr>
        <dsp:cNvPr id="0" name=""/>
        <dsp:cNvSpPr/>
      </dsp:nvSpPr>
      <dsp:spPr>
        <a:xfrm rot="16200000">
          <a:off x="5259915" y="1503031"/>
          <a:ext cx="2258954" cy="34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3077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6200000">
        <a:off x="5259915" y="1503031"/>
        <a:ext cx="2258954" cy="343646"/>
      </dsp:txXfrm>
    </dsp:sp>
    <dsp:sp modelId="{7DDAB8A9-B64B-42BC-8284-687443AF4040}">
      <dsp:nvSpPr>
        <dsp:cNvPr id="0" name=""/>
        <dsp:cNvSpPr/>
      </dsp:nvSpPr>
      <dsp:spPr>
        <a:xfrm>
          <a:off x="6203936" y="545377"/>
          <a:ext cx="2426283" cy="2258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0307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Закономерности размещения рельефа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3936" y="545377"/>
        <a:ext cx="2426283" cy="2258954"/>
      </dsp:txXfrm>
    </dsp:sp>
    <dsp:sp modelId="{8D6F8395-AC88-4C88-A5F5-FAB83A2FF0D3}">
      <dsp:nvSpPr>
        <dsp:cNvPr id="0" name=""/>
        <dsp:cNvSpPr/>
      </dsp:nvSpPr>
      <dsp:spPr>
        <a:xfrm>
          <a:off x="6217569" y="91763"/>
          <a:ext cx="687293" cy="6872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A0C61-3F16-4ED0-9CAA-CEB1E3BDFC3E}">
      <dsp:nvSpPr>
        <dsp:cNvPr id="0" name=""/>
        <dsp:cNvSpPr/>
      </dsp:nvSpPr>
      <dsp:spPr>
        <a:xfrm>
          <a:off x="4252" y="0"/>
          <a:ext cx="4090813" cy="62200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Особенности рельефа</a:t>
          </a:r>
          <a:endParaRPr lang="ru-RU" sz="4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2" y="0"/>
        <a:ext cx="4090813" cy="1866021"/>
      </dsp:txXfrm>
    </dsp:sp>
    <dsp:sp modelId="{00089818-7125-41B8-BDE7-6BFB55361774}">
      <dsp:nvSpPr>
        <dsp:cNvPr id="0" name=""/>
        <dsp:cNvSpPr/>
      </dsp:nvSpPr>
      <dsp:spPr>
        <a:xfrm>
          <a:off x="413334" y="1866173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Формы рельефа разнообразны.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34" y="1866173"/>
        <a:ext cx="3272651" cy="906132"/>
      </dsp:txXfrm>
    </dsp:sp>
    <dsp:sp modelId="{EA3E6F0F-E5A2-4F4B-ABFA-BEED26EF6822}">
      <dsp:nvSpPr>
        <dsp:cNvPr id="0" name=""/>
        <dsp:cNvSpPr/>
      </dsp:nvSpPr>
      <dsp:spPr>
        <a:xfrm>
          <a:off x="413334" y="2911710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Равнины  - занимают 2\3 территории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34" y="2911710"/>
        <a:ext cx="3272651" cy="906132"/>
      </dsp:txXfrm>
    </dsp:sp>
    <dsp:sp modelId="{CA320262-3B2F-43DE-B680-DE34BA45D143}">
      <dsp:nvSpPr>
        <dsp:cNvPr id="0" name=""/>
        <dsp:cNvSpPr/>
      </dsp:nvSpPr>
      <dsp:spPr>
        <a:xfrm>
          <a:off x="413334" y="3957247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Горы расположены в основном на юге и востоке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34" y="3957247"/>
        <a:ext cx="3272651" cy="906132"/>
      </dsp:txXfrm>
    </dsp:sp>
    <dsp:sp modelId="{BA453B32-7F6C-45DC-B63D-F407D811C4BA}">
      <dsp:nvSpPr>
        <dsp:cNvPr id="0" name=""/>
        <dsp:cNvSpPr/>
      </dsp:nvSpPr>
      <dsp:spPr>
        <a:xfrm>
          <a:off x="413334" y="5002784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Большие перепады высот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334" y="5002784"/>
        <a:ext cx="3272651" cy="906132"/>
      </dsp:txXfrm>
    </dsp:sp>
    <dsp:sp modelId="{ADE2FC31-6DCA-4865-9CAD-0C68985953A6}">
      <dsp:nvSpPr>
        <dsp:cNvPr id="0" name=""/>
        <dsp:cNvSpPr/>
      </dsp:nvSpPr>
      <dsp:spPr>
        <a:xfrm>
          <a:off x="4401877" y="0"/>
          <a:ext cx="4090813" cy="622007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Причины   особенностей</a:t>
          </a:r>
          <a:endParaRPr lang="ru-RU" sz="4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1877" y="0"/>
        <a:ext cx="4090813" cy="1866021"/>
      </dsp:txXfrm>
    </dsp:sp>
    <dsp:sp modelId="{ED1FF76D-7C26-40E3-A1D5-5F690BC27CBC}">
      <dsp:nvSpPr>
        <dsp:cNvPr id="0" name=""/>
        <dsp:cNvSpPr/>
      </dsp:nvSpPr>
      <dsp:spPr>
        <a:xfrm>
          <a:off x="4810958" y="1866173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Большие размеры территории, разнообразное тектоническое строение.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0958" y="1866173"/>
        <a:ext cx="3272651" cy="906132"/>
      </dsp:txXfrm>
    </dsp:sp>
    <dsp:sp modelId="{4AC724B3-7BF7-4687-BEA7-FBF2EBB8DBB8}">
      <dsp:nvSpPr>
        <dsp:cNvPr id="0" name=""/>
        <dsp:cNvSpPr/>
      </dsp:nvSpPr>
      <dsp:spPr>
        <a:xfrm>
          <a:off x="4810958" y="2911710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Равнины расположены на платформах.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0958" y="2911710"/>
        <a:ext cx="3272651" cy="906132"/>
      </dsp:txXfrm>
    </dsp:sp>
    <dsp:sp modelId="{04A54C93-FC11-4D7B-AD7D-26AAB0D8CD17}">
      <dsp:nvSpPr>
        <dsp:cNvPr id="0" name=""/>
        <dsp:cNvSpPr/>
      </dsp:nvSpPr>
      <dsp:spPr>
        <a:xfrm>
          <a:off x="4810958" y="3957247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Горы возникли в пределах складчатых областей.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0958" y="3957247"/>
        <a:ext cx="3272651" cy="906132"/>
      </dsp:txXfrm>
    </dsp:sp>
    <dsp:sp modelId="{F953D50B-714C-431D-B868-115E4953F6EC}">
      <dsp:nvSpPr>
        <dsp:cNvPr id="0" name=""/>
        <dsp:cNvSpPr/>
      </dsp:nvSpPr>
      <dsp:spPr>
        <a:xfrm>
          <a:off x="4810958" y="5002784"/>
          <a:ext cx="3272651" cy="906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5670 метров (Эльбрус  5648   и Прикаспийская низменность   – 28 м).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0958" y="5002784"/>
        <a:ext cx="3272651" cy="90613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70AD92-04FC-4779-A680-4EE3B5F384DD}">
      <dsp:nvSpPr>
        <dsp:cNvPr id="0" name=""/>
        <dsp:cNvSpPr/>
      </dsp:nvSpPr>
      <dsp:spPr>
        <a:xfrm>
          <a:off x="4140460" y="737357"/>
          <a:ext cx="22678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67852" y="45720"/>
              </a:lnTo>
              <a:lnTo>
                <a:pt x="2267852" y="12674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60C0C-FBFA-44EC-9C14-27CFA59E4526}">
      <dsp:nvSpPr>
        <dsp:cNvPr id="0" name=""/>
        <dsp:cNvSpPr/>
      </dsp:nvSpPr>
      <dsp:spPr>
        <a:xfrm>
          <a:off x="1872619" y="737357"/>
          <a:ext cx="2267840" cy="91440"/>
        </a:xfrm>
        <a:custGeom>
          <a:avLst/>
          <a:gdLst/>
          <a:ahLst/>
          <a:cxnLst/>
          <a:rect l="0" t="0" r="0" b="0"/>
          <a:pathLst>
            <a:path>
              <a:moveTo>
                <a:pt x="2267840" y="45720"/>
              </a:moveTo>
              <a:lnTo>
                <a:pt x="0" y="45720"/>
              </a:lnTo>
              <a:lnTo>
                <a:pt x="0" y="12674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B62AE-648F-40E7-8F21-0ABB82B89C94}">
      <dsp:nvSpPr>
        <dsp:cNvPr id="0" name=""/>
        <dsp:cNvSpPr/>
      </dsp:nvSpPr>
      <dsp:spPr>
        <a:xfrm>
          <a:off x="1996" y="87778"/>
          <a:ext cx="8276927" cy="695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Формы рельефа </a:t>
          </a:r>
          <a:endParaRPr lang="ru-RU" sz="3200" kern="1200" dirty="0"/>
        </a:p>
      </dsp:txBody>
      <dsp:txXfrm>
        <a:off x="1996" y="87778"/>
        <a:ext cx="8276927" cy="695299"/>
      </dsp:txXfrm>
    </dsp:sp>
    <dsp:sp modelId="{E43A7724-8897-4777-9B47-2154E2B957E0}">
      <dsp:nvSpPr>
        <dsp:cNvPr id="0" name=""/>
        <dsp:cNvSpPr/>
      </dsp:nvSpPr>
      <dsp:spPr>
        <a:xfrm>
          <a:off x="11" y="864105"/>
          <a:ext cx="3745215" cy="502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Равнины</a:t>
          </a:r>
          <a:endParaRPr lang="ru-RU" sz="2800" kern="1200" dirty="0"/>
        </a:p>
      </dsp:txBody>
      <dsp:txXfrm>
        <a:off x="11" y="864105"/>
        <a:ext cx="3745215" cy="502888"/>
      </dsp:txXfrm>
    </dsp:sp>
    <dsp:sp modelId="{7F467FEA-D203-45CC-B084-0FC04232240D}">
      <dsp:nvSpPr>
        <dsp:cNvPr id="0" name=""/>
        <dsp:cNvSpPr/>
      </dsp:nvSpPr>
      <dsp:spPr>
        <a:xfrm>
          <a:off x="4535704" y="864105"/>
          <a:ext cx="3745215" cy="502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Горы</a:t>
          </a:r>
          <a:endParaRPr lang="ru-RU" sz="2800" kern="1200" dirty="0"/>
        </a:p>
      </dsp:txBody>
      <dsp:txXfrm>
        <a:off x="4535704" y="864105"/>
        <a:ext cx="3745215" cy="50288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70AD92-04FC-4779-A680-4EE3B5F384DD}">
      <dsp:nvSpPr>
        <dsp:cNvPr id="0" name=""/>
        <dsp:cNvSpPr/>
      </dsp:nvSpPr>
      <dsp:spPr>
        <a:xfrm>
          <a:off x="4210448" y="696341"/>
          <a:ext cx="2303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3242" y="45720"/>
              </a:lnTo>
              <a:lnTo>
                <a:pt x="2303242" y="9574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60C0C-FBFA-44EC-9C14-27CFA59E4526}">
      <dsp:nvSpPr>
        <dsp:cNvPr id="0" name=""/>
        <dsp:cNvSpPr/>
      </dsp:nvSpPr>
      <dsp:spPr>
        <a:xfrm>
          <a:off x="1905186" y="696341"/>
          <a:ext cx="2305261" cy="91440"/>
        </a:xfrm>
        <a:custGeom>
          <a:avLst/>
          <a:gdLst/>
          <a:ahLst/>
          <a:cxnLst/>
          <a:rect l="0" t="0" r="0" b="0"/>
          <a:pathLst>
            <a:path>
              <a:moveTo>
                <a:pt x="2305261" y="45720"/>
              </a:moveTo>
              <a:lnTo>
                <a:pt x="0" y="45720"/>
              </a:lnTo>
              <a:lnTo>
                <a:pt x="0" y="7344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B62AE-648F-40E7-8F21-0ABB82B89C94}">
      <dsp:nvSpPr>
        <dsp:cNvPr id="0" name=""/>
        <dsp:cNvSpPr/>
      </dsp:nvSpPr>
      <dsp:spPr>
        <a:xfrm>
          <a:off x="11" y="34670"/>
          <a:ext cx="8420873" cy="707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Основные тектонические структуры </a:t>
          </a:r>
          <a:endParaRPr lang="ru-RU" sz="3200" kern="1200" dirty="0"/>
        </a:p>
      </dsp:txBody>
      <dsp:txXfrm>
        <a:off x="11" y="34670"/>
        <a:ext cx="8420873" cy="707391"/>
      </dsp:txXfrm>
    </dsp:sp>
    <dsp:sp modelId="{E43A7724-8897-4777-9B47-2154E2B957E0}">
      <dsp:nvSpPr>
        <dsp:cNvPr id="0" name=""/>
        <dsp:cNvSpPr/>
      </dsp:nvSpPr>
      <dsp:spPr>
        <a:xfrm>
          <a:off x="11" y="769782"/>
          <a:ext cx="3810350" cy="514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Платформы</a:t>
          </a:r>
          <a:endParaRPr lang="ru-RU" sz="2800" kern="1200" dirty="0"/>
        </a:p>
      </dsp:txBody>
      <dsp:txXfrm>
        <a:off x="11" y="769782"/>
        <a:ext cx="3810350" cy="514016"/>
      </dsp:txXfrm>
    </dsp:sp>
    <dsp:sp modelId="{7F467FEA-D203-45CC-B084-0FC04232240D}">
      <dsp:nvSpPr>
        <dsp:cNvPr id="0" name=""/>
        <dsp:cNvSpPr/>
      </dsp:nvSpPr>
      <dsp:spPr>
        <a:xfrm>
          <a:off x="4608515" y="792091"/>
          <a:ext cx="3810350" cy="514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Области складчатости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608515" y="792091"/>
        <a:ext cx="3810350" cy="5140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0A14B-DD40-41A7-8E50-458824D6A4A7}">
      <dsp:nvSpPr>
        <dsp:cNvPr id="0" name=""/>
        <dsp:cNvSpPr/>
      </dsp:nvSpPr>
      <dsp:spPr>
        <a:xfrm>
          <a:off x="4914" y="0"/>
          <a:ext cx="2066787" cy="171501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623110-6429-48AF-90CD-EDEF74906E78}">
      <dsp:nvSpPr>
        <dsp:cNvPr id="0" name=""/>
        <dsp:cNvSpPr/>
      </dsp:nvSpPr>
      <dsp:spPr>
        <a:xfrm>
          <a:off x="0" y="1912391"/>
          <a:ext cx="2066787" cy="7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Победитель  ПНПО 2009, 2014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0" y="1912391"/>
        <a:ext cx="2066787" cy="766778"/>
      </dsp:txXfrm>
    </dsp:sp>
    <dsp:sp modelId="{6A2DA154-D53F-4D3A-A732-12B993410E0D}">
      <dsp:nvSpPr>
        <dsp:cNvPr id="0" name=""/>
        <dsp:cNvSpPr/>
      </dsp:nvSpPr>
      <dsp:spPr>
        <a:xfrm>
          <a:off x="3199" y="2928627"/>
          <a:ext cx="2068502" cy="13281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7F0758-762D-45A2-A41F-115729CA3B24}">
      <dsp:nvSpPr>
        <dsp:cNvPr id="0" name=""/>
        <dsp:cNvSpPr/>
      </dsp:nvSpPr>
      <dsp:spPr>
        <a:xfrm>
          <a:off x="0" y="4170163"/>
          <a:ext cx="2071416" cy="76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Руководитель ММО учителей географии</a:t>
          </a:r>
          <a:endParaRPr lang="ru-RU" sz="2000" kern="1200" dirty="0"/>
        </a:p>
      </dsp:txBody>
      <dsp:txXfrm>
        <a:off x="0" y="4170163"/>
        <a:ext cx="2071416" cy="7667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803D6-7E02-40EA-A435-6126997557D7}">
      <dsp:nvSpPr>
        <dsp:cNvPr id="0" name=""/>
        <dsp:cNvSpPr/>
      </dsp:nvSpPr>
      <dsp:spPr>
        <a:xfrm>
          <a:off x="85822" y="2216"/>
          <a:ext cx="2322244" cy="389977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85822" y="2216"/>
        <a:ext cx="2322244" cy="3899775"/>
      </dsp:txXfrm>
    </dsp:sp>
    <dsp:sp modelId="{D0B951F9-EBAA-4434-BB15-C22F50F04658}">
      <dsp:nvSpPr>
        <dsp:cNvPr id="0" name=""/>
        <dsp:cNvSpPr/>
      </dsp:nvSpPr>
      <dsp:spPr>
        <a:xfrm>
          <a:off x="2704699" y="2225"/>
          <a:ext cx="2346597" cy="38997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2704699" y="2225"/>
        <a:ext cx="2346597" cy="3899757"/>
      </dsp:txXfrm>
    </dsp:sp>
    <dsp:sp modelId="{3CBC6571-6BAA-4A25-B293-410CE481E3F3}">
      <dsp:nvSpPr>
        <dsp:cNvPr id="0" name=""/>
        <dsp:cNvSpPr/>
      </dsp:nvSpPr>
      <dsp:spPr>
        <a:xfrm>
          <a:off x="5433752" y="0"/>
          <a:ext cx="2415119" cy="389975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433752" y="0"/>
        <a:ext cx="2415119" cy="389975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803D6-7E02-40EA-A435-6126997557D7}">
      <dsp:nvSpPr>
        <dsp:cNvPr id="0" name=""/>
        <dsp:cNvSpPr/>
      </dsp:nvSpPr>
      <dsp:spPr>
        <a:xfrm>
          <a:off x="85822" y="2216"/>
          <a:ext cx="2322244" cy="389977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85822" y="2216"/>
        <a:ext cx="2322244" cy="3899775"/>
      </dsp:txXfrm>
    </dsp:sp>
    <dsp:sp modelId="{D0B951F9-EBAA-4434-BB15-C22F50F04658}">
      <dsp:nvSpPr>
        <dsp:cNvPr id="0" name=""/>
        <dsp:cNvSpPr/>
      </dsp:nvSpPr>
      <dsp:spPr>
        <a:xfrm>
          <a:off x="2808312" y="4450"/>
          <a:ext cx="2346597" cy="38997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2808312" y="4450"/>
        <a:ext cx="2346597" cy="3899757"/>
      </dsp:txXfrm>
    </dsp:sp>
    <dsp:sp modelId="{3CBC6571-6BAA-4A25-B293-410CE481E3F3}">
      <dsp:nvSpPr>
        <dsp:cNvPr id="0" name=""/>
        <dsp:cNvSpPr/>
      </dsp:nvSpPr>
      <dsp:spPr>
        <a:xfrm>
          <a:off x="5400611" y="0"/>
          <a:ext cx="2415119" cy="389975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400611" y="0"/>
        <a:ext cx="2415119" cy="38997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803D6-7E02-40EA-A435-6126997557D7}">
      <dsp:nvSpPr>
        <dsp:cNvPr id="0" name=""/>
        <dsp:cNvSpPr/>
      </dsp:nvSpPr>
      <dsp:spPr>
        <a:xfrm>
          <a:off x="0" y="0"/>
          <a:ext cx="2322244" cy="389977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0" y="0"/>
        <a:ext cx="2322244" cy="3899775"/>
      </dsp:txXfrm>
    </dsp:sp>
    <dsp:sp modelId="{D0B951F9-EBAA-4434-BB15-C22F50F04658}">
      <dsp:nvSpPr>
        <dsp:cNvPr id="0" name=""/>
        <dsp:cNvSpPr/>
      </dsp:nvSpPr>
      <dsp:spPr>
        <a:xfrm>
          <a:off x="2736290" y="0"/>
          <a:ext cx="2346597" cy="38997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2736290" y="0"/>
        <a:ext cx="2346597" cy="3899757"/>
      </dsp:txXfrm>
    </dsp:sp>
    <dsp:sp modelId="{3CBC6571-6BAA-4A25-B293-410CE481E3F3}">
      <dsp:nvSpPr>
        <dsp:cNvPr id="0" name=""/>
        <dsp:cNvSpPr/>
      </dsp:nvSpPr>
      <dsp:spPr>
        <a:xfrm>
          <a:off x="5433752" y="0"/>
          <a:ext cx="2415119" cy="389975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433752" y="0"/>
        <a:ext cx="2415119" cy="38997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803D6-7E02-40EA-A435-6126997557D7}">
      <dsp:nvSpPr>
        <dsp:cNvPr id="0" name=""/>
        <dsp:cNvSpPr/>
      </dsp:nvSpPr>
      <dsp:spPr>
        <a:xfrm>
          <a:off x="7" y="0"/>
          <a:ext cx="2322244" cy="389977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7" y="0"/>
        <a:ext cx="2322244" cy="3899775"/>
      </dsp:txXfrm>
    </dsp:sp>
    <dsp:sp modelId="{D0B951F9-EBAA-4434-BB15-C22F50F04658}">
      <dsp:nvSpPr>
        <dsp:cNvPr id="0" name=""/>
        <dsp:cNvSpPr/>
      </dsp:nvSpPr>
      <dsp:spPr>
        <a:xfrm>
          <a:off x="2736290" y="0"/>
          <a:ext cx="2346597" cy="38997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2736290" y="0"/>
        <a:ext cx="2346597" cy="3899757"/>
      </dsp:txXfrm>
    </dsp:sp>
    <dsp:sp modelId="{3CBC6571-6BAA-4A25-B293-410CE481E3F3}">
      <dsp:nvSpPr>
        <dsp:cNvPr id="0" name=""/>
        <dsp:cNvSpPr/>
      </dsp:nvSpPr>
      <dsp:spPr>
        <a:xfrm>
          <a:off x="5400611" y="0"/>
          <a:ext cx="2415119" cy="389975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400611" y="0"/>
        <a:ext cx="2415119" cy="389975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803D6-7E02-40EA-A435-6126997557D7}">
      <dsp:nvSpPr>
        <dsp:cNvPr id="0" name=""/>
        <dsp:cNvSpPr/>
      </dsp:nvSpPr>
      <dsp:spPr>
        <a:xfrm>
          <a:off x="0" y="12601"/>
          <a:ext cx="2307242" cy="38745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0" y="12601"/>
        <a:ext cx="2307242" cy="3874583"/>
      </dsp:txXfrm>
    </dsp:sp>
    <dsp:sp modelId="{D0B951F9-EBAA-4434-BB15-C22F50F04658}">
      <dsp:nvSpPr>
        <dsp:cNvPr id="0" name=""/>
        <dsp:cNvSpPr/>
      </dsp:nvSpPr>
      <dsp:spPr>
        <a:xfrm rot="10800000">
          <a:off x="2592290" y="2"/>
          <a:ext cx="2549970" cy="387456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 rot="10800000">
        <a:off x="2592290" y="2"/>
        <a:ext cx="2549970" cy="3874565"/>
      </dsp:txXfrm>
    </dsp:sp>
    <dsp:sp modelId="{3CBC6571-6BAA-4A25-B293-410CE481E3F3}">
      <dsp:nvSpPr>
        <dsp:cNvPr id="0" name=""/>
        <dsp:cNvSpPr/>
      </dsp:nvSpPr>
      <dsp:spPr>
        <a:xfrm>
          <a:off x="5449353" y="12610"/>
          <a:ext cx="2399518" cy="387456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449353" y="12610"/>
        <a:ext cx="2399518" cy="38745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803D6-7E02-40EA-A435-6126997557D7}">
      <dsp:nvSpPr>
        <dsp:cNvPr id="0" name=""/>
        <dsp:cNvSpPr/>
      </dsp:nvSpPr>
      <dsp:spPr>
        <a:xfrm>
          <a:off x="0" y="12601"/>
          <a:ext cx="2307242" cy="38745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0" y="12601"/>
        <a:ext cx="2307242" cy="3874583"/>
      </dsp:txXfrm>
    </dsp:sp>
    <dsp:sp modelId="{D0B951F9-EBAA-4434-BB15-C22F50F04658}">
      <dsp:nvSpPr>
        <dsp:cNvPr id="0" name=""/>
        <dsp:cNvSpPr/>
      </dsp:nvSpPr>
      <dsp:spPr>
        <a:xfrm rot="10800000">
          <a:off x="2592290" y="2"/>
          <a:ext cx="2549970" cy="387456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 rot="10800000">
        <a:off x="2592290" y="2"/>
        <a:ext cx="2549970" cy="3874565"/>
      </dsp:txXfrm>
    </dsp:sp>
    <dsp:sp modelId="{3CBC6571-6BAA-4A25-B293-410CE481E3F3}">
      <dsp:nvSpPr>
        <dsp:cNvPr id="0" name=""/>
        <dsp:cNvSpPr/>
      </dsp:nvSpPr>
      <dsp:spPr>
        <a:xfrm>
          <a:off x="5449353" y="12610"/>
          <a:ext cx="2399518" cy="387456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449353" y="12610"/>
        <a:ext cx="2399518" cy="38745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803D6-7E02-40EA-A435-6126997557D7}">
      <dsp:nvSpPr>
        <dsp:cNvPr id="0" name=""/>
        <dsp:cNvSpPr/>
      </dsp:nvSpPr>
      <dsp:spPr>
        <a:xfrm>
          <a:off x="0" y="12601"/>
          <a:ext cx="2307242" cy="38745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0" y="12601"/>
        <a:ext cx="2307242" cy="3874583"/>
      </dsp:txXfrm>
    </dsp:sp>
    <dsp:sp modelId="{D0B951F9-EBAA-4434-BB15-C22F50F04658}">
      <dsp:nvSpPr>
        <dsp:cNvPr id="0" name=""/>
        <dsp:cNvSpPr/>
      </dsp:nvSpPr>
      <dsp:spPr>
        <a:xfrm rot="10800000">
          <a:off x="2592290" y="2"/>
          <a:ext cx="2549970" cy="387456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 rot="10800000">
        <a:off x="2592290" y="2"/>
        <a:ext cx="2549970" cy="3874565"/>
      </dsp:txXfrm>
    </dsp:sp>
    <dsp:sp modelId="{3CBC6571-6BAA-4A25-B293-410CE481E3F3}">
      <dsp:nvSpPr>
        <dsp:cNvPr id="0" name=""/>
        <dsp:cNvSpPr/>
      </dsp:nvSpPr>
      <dsp:spPr>
        <a:xfrm>
          <a:off x="5449353" y="12610"/>
          <a:ext cx="2399518" cy="387456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449353" y="12610"/>
        <a:ext cx="2399518" cy="387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64A2F9-24CA-48E0-A151-A496D66FCC8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6BC826-0AE0-4B89-9777-880A115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00B6B-EC81-47BC-B3C8-92D5D1B5E6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карте можно показать основные горы и равнины России. Цифры даны,</a:t>
            </a:r>
            <a:r>
              <a:rPr lang="ru-RU" baseline="0" dirty="0" smtClean="0"/>
              <a:t> для того, чтобы ученики могли их называть с места.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CAD2-2B99-4B40-8478-CBAD4D2A15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3CA9B-8BAE-4B32-A8D7-92F565B295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636E3-4213-4556-8BF1-0EE2627E59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76D58-CB68-4603-9A76-016CA2959D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 левом столбце скрыты ответы, и под вопросительными знаками ответы об особенностях.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ADE90-AB26-4660-8E81-C22D3D2B6A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5F4CCF-41F5-4F74-A702-BB056CAF6B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 слайде скрыта физическая  карта, которая появляется по щелчку на «Карта» и исчезает по щелчку на ней.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A38998-724D-4D28-967B-022FFFAEA1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80" r:id="rId9"/>
    <p:sldLayoutId id="2147483981" r:id="rId10"/>
  </p:sldLayoutIdLst>
  <p:transition advClick="0"/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88" r:id="rId12"/>
    <p:sldLayoutId id="2147483989" r:id="rId13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white rectangle.png"/>
          <p:cNvPicPr>
            <a:picLocks noChangeAspect="1"/>
          </p:cNvPicPr>
          <p:nvPr/>
        </p:nvPicPr>
        <p:blipFill>
          <a:blip r:embed="rId4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slide" Target="slide2.xm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slide" Target="slide3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slide" Target="slide8.xml"/><Relationship Id="rId3" Type="http://schemas.openxmlformats.org/officeDocument/2006/relationships/image" Target="../media/image62.jpeg"/><Relationship Id="rId7" Type="http://schemas.openxmlformats.org/officeDocument/2006/relationships/slide" Target="slide13.xml"/><Relationship Id="rId12" Type="http://schemas.openxmlformats.org/officeDocument/2006/relationships/image" Target="../media/image6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eg"/><Relationship Id="rId11" Type="http://schemas.openxmlformats.org/officeDocument/2006/relationships/slide" Target="slide11.xml"/><Relationship Id="rId5" Type="http://schemas.openxmlformats.org/officeDocument/2006/relationships/image" Target="../media/image63.jpeg"/><Relationship Id="rId10" Type="http://schemas.openxmlformats.org/officeDocument/2006/relationships/image" Target="../media/image66.png"/><Relationship Id="rId4" Type="http://schemas.openxmlformats.org/officeDocument/2006/relationships/slide" Target="slide14.xml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5" Type="http://schemas.openxmlformats.org/officeDocument/2006/relationships/slide" Target="slide10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slide" Target="slide10.x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5" Type="http://schemas.openxmlformats.org/officeDocument/2006/relationships/slide" Target="slide10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slide" Target="slide10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7.jpeg"/><Relationship Id="rId7" Type="http://schemas.openxmlformats.org/officeDocument/2006/relationships/slide" Target="slide9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hyperlink" Target="http://www.hcool.ru/" TargetMode="External"/><Relationship Id="rId4" Type="http://schemas.openxmlformats.org/officeDocument/2006/relationships/hyperlink" Target="http://ipatovaoksana.ucoz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80.pn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slide" Target="slide1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82.png"/><Relationship Id="rId4" Type="http://schemas.openxmlformats.org/officeDocument/2006/relationships/diagramData" Target="../diagrams/data12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image" Target="../media/image89.png"/><Relationship Id="rId18" Type="http://schemas.microsoft.com/office/2007/relationships/diagramDrawing" Target="../diagrams/drawing15.xml"/><Relationship Id="rId3" Type="http://schemas.openxmlformats.org/officeDocument/2006/relationships/image" Target="../media/image84.jpeg"/><Relationship Id="rId7" Type="http://schemas.openxmlformats.org/officeDocument/2006/relationships/diagramQuickStyle" Target="../diagrams/quickStyle14.xml"/><Relationship Id="rId12" Type="http://schemas.openxmlformats.org/officeDocument/2006/relationships/image" Target="../media/image88.png"/><Relationship Id="rId17" Type="http://schemas.openxmlformats.org/officeDocument/2006/relationships/diagramColors" Target="../diagrams/colors15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15.xml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87.png"/><Relationship Id="rId5" Type="http://schemas.openxmlformats.org/officeDocument/2006/relationships/diagramData" Target="../diagrams/data14.xml"/><Relationship Id="rId15" Type="http://schemas.openxmlformats.org/officeDocument/2006/relationships/diagramLayout" Target="../diagrams/layout15.xml"/><Relationship Id="rId10" Type="http://schemas.openxmlformats.org/officeDocument/2006/relationships/image" Target="../media/image86.png"/><Relationship Id="rId19" Type="http://schemas.openxmlformats.org/officeDocument/2006/relationships/slide" Target="slide8.xml"/><Relationship Id="rId4" Type="http://schemas.openxmlformats.org/officeDocument/2006/relationships/image" Target="../media/image85.jpeg"/><Relationship Id="rId9" Type="http://schemas.microsoft.com/office/2007/relationships/diagramDrawing" Target="../diagrams/drawing14.xml"/><Relationship Id="rId1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8.jpeg"/><Relationship Id="rId7" Type="http://schemas.openxmlformats.org/officeDocument/2006/relationships/slide" Target="slide4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33.jpeg"/><Relationship Id="rId5" Type="http://schemas.openxmlformats.org/officeDocument/2006/relationships/slide" Target="slide8.xm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Data" Target="../diagrams/data6.xml"/><Relationship Id="rId3" Type="http://schemas.openxmlformats.org/officeDocument/2006/relationships/diagramLayout" Target="../diagrams/layout3.xml"/><Relationship Id="rId21" Type="http://schemas.openxmlformats.org/officeDocument/2006/relationships/diagramColors" Target="../diagrams/colors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slide" Target="slide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Layout" Target="../diagrams/layout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slide" Target="slide6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slide" Target="slide4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hyperlink" Target="&#1074;&#1080;&#1079;&#1080;&#1090;&#1082;&#1072;.fl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60.png"/><Relationship Id="rId5" Type="http://schemas.openxmlformats.org/officeDocument/2006/relationships/diagramLayout" Target="../diagrams/layout10.xml"/><Relationship Id="rId10" Type="http://schemas.openxmlformats.org/officeDocument/2006/relationships/slide" Target="slide17.xml"/><Relationship Id="rId4" Type="http://schemas.openxmlformats.org/officeDocument/2006/relationships/diagramData" Target="../diagrams/data10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patovaoksana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332656"/>
            <a:ext cx="3395205" cy="5616624"/>
          </a:xfrm>
          <a:prstGeom prst="roundRect">
            <a:avLst/>
          </a:prstGeom>
          <a:effectLst>
            <a:softEdge rad="635000"/>
          </a:effectLst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7858125" y="6286500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Далее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500034" y="857232"/>
          <a:ext cx="2143140" cy="552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6715140" y="548680"/>
          <a:ext cx="207170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85918" y="214290"/>
            <a:ext cx="55705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БУДЕМ ЗНАКОМЫ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419872" y="5949280"/>
            <a:ext cx="2519362" cy="71913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r>
              <a:rPr lang="ru-RU" sz="2300" kern="0" dirty="0">
                <a:solidFill>
                  <a:schemeClr val="tx1"/>
                </a:solidFill>
              </a:rPr>
              <a:t>Педагогический стаж </a:t>
            </a:r>
            <a:r>
              <a:rPr lang="ru-RU" sz="2300" kern="0" dirty="0" smtClean="0">
                <a:solidFill>
                  <a:schemeClr val="tx1"/>
                </a:solidFill>
              </a:rPr>
              <a:t>25 лет</a:t>
            </a:r>
            <a:endParaRPr lang="ru-RU" sz="2300" kern="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869160"/>
            <a:ext cx="34738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Оксана Петровна Ипатова </a:t>
            </a:r>
          </a:p>
          <a:p>
            <a:pPr algn="ctr">
              <a:defRPr/>
            </a:pPr>
            <a:endParaRPr lang="ru-RU" sz="3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4" name="Группа 35"/>
          <p:cNvGrpSpPr>
            <a:grpSpLocks/>
          </p:cNvGrpSpPr>
          <p:nvPr/>
        </p:nvGrpSpPr>
        <p:grpSpPr bwMode="auto">
          <a:xfrm>
            <a:off x="1043608" y="1988839"/>
            <a:ext cx="7193876" cy="3178123"/>
            <a:chOff x="1249238" y="2071677"/>
            <a:chExt cx="7193926" cy="3179132"/>
          </a:xfrm>
        </p:grpSpPr>
        <p:pic>
          <p:nvPicPr>
            <p:cNvPr id="38926" name="Picture 5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49633" y="2097061"/>
              <a:ext cx="2016238" cy="295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28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1249238" y="2071677"/>
              <a:ext cx="2088247" cy="2958546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369931" y="2169092"/>
              <a:ext cx="2073233" cy="308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ятиугольник 12"/>
          <p:cNvSpPr/>
          <p:nvPr/>
        </p:nvSpPr>
        <p:spPr>
          <a:xfrm>
            <a:off x="8460432" y="2420888"/>
            <a:ext cx="500034" cy="2016224"/>
          </a:xfrm>
          <a:prstGeom prst="homePlate">
            <a:avLst/>
          </a:prstGeom>
          <a:solidFill>
            <a:srgbClr val="FFFF99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0" y="2420888"/>
            <a:ext cx="8388350" cy="2087562"/>
            <a:chOff x="-643086" y="2135091"/>
            <a:chExt cx="8389111" cy="2088764"/>
          </a:xfrm>
        </p:grpSpPr>
        <p:pic>
          <p:nvPicPr>
            <p:cNvPr id="38921" name="Picture 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225538" y="2135091"/>
              <a:ext cx="2520487" cy="208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416997" y="2135091"/>
              <a:ext cx="2592501" cy="208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3" name="Picture 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-643086" y="2135091"/>
              <a:ext cx="2844041" cy="202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611560" y="332656"/>
            <a:ext cx="82137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ПРИМЕНЕНИЯ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МУЛЬТИМЕДИЙНОЙ ТЕХНОЛОГИИ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7858125" y="6357938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13" action="ppaction://hlinksldjump"/>
              </a:rPr>
              <a:t>Далее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8654997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Качество знаний по результатам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внешнего контроля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8313" y="1568450"/>
          <a:ext cx="8352930" cy="5324926"/>
        </p:xfrm>
        <a:graphic>
          <a:graphicData uri="http://schemas.openxmlformats.org/drawingml/2006/table">
            <a:tbl>
              <a:tblPr/>
              <a:tblGrid>
                <a:gridCol w="1315208"/>
                <a:gridCol w="742696"/>
                <a:gridCol w="669387"/>
                <a:gridCol w="742696"/>
                <a:gridCol w="667640"/>
                <a:gridCol w="742696"/>
                <a:gridCol w="665023"/>
                <a:gridCol w="742696"/>
                <a:gridCol w="662405"/>
                <a:gridCol w="742696"/>
                <a:gridCol w="659787"/>
              </a:tblGrid>
              <a:tr h="190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кач-ва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кач-ва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 кач-ва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кач-ва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кач-ва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Среднее значение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Общее среднее значение  успев.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98 %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Общее среднее значение % КЗ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72 %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35" marR="5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03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2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7308850" y="6092825"/>
            <a:ext cx="527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85750" y="1806575"/>
          <a:ext cx="8788400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ашивка 13">
            <a:hlinkClick r:id="rId5" action="ppaction://hlinksldjump"/>
          </p:cNvPr>
          <p:cNvSpPr/>
          <p:nvPr/>
        </p:nvSpPr>
        <p:spPr bwMode="auto">
          <a:xfrm flipH="1">
            <a:off x="8459788" y="6381750"/>
            <a:ext cx="504825" cy="306388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836613"/>
          <a:ext cx="8353425" cy="5467350"/>
        </p:xfrm>
        <a:graphic>
          <a:graphicData uri="http://schemas.openxmlformats.org/drawingml/2006/table">
            <a:tbl>
              <a:tblPr/>
              <a:tblGrid>
                <a:gridCol w="1439862"/>
                <a:gridCol w="1368425"/>
                <a:gridCol w="1392238"/>
                <a:gridCol w="1384300"/>
                <a:gridCol w="1384300"/>
                <a:gridCol w="13843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- 63%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- 71%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78%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84%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- 57%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- 55%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70%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59%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57%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58%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73%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58%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57%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46%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63%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72%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57%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93%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77%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67%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100%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62%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86%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79%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Ср. КЗ – 69%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значение КЗ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среднее значение КЗ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22" name="Rectangle 3"/>
          <p:cNvSpPr>
            <a:spLocks noChangeArrowheads="1"/>
          </p:cNvSpPr>
          <p:nvPr/>
        </p:nvSpPr>
        <p:spPr bwMode="auto">
          <a:xfrm>
            <a:off x="0" y="54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0"/>
            <a:ext cx="853244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 знаний по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параллелям,%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6300788" y="5732463"/>
            <a:ext cx="527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283" name="Object 3"/>
          <p:cNvGraphicFramePr>
            <a:graphicFrameLocks/>
          </p:cNvGraphicFramePr>
          <p:nvPr/>
        </p:nvGraphicFramePr>
        <p:xfrm>
          <a:off x="395288" y="1773238"/>
          <a:ext cx="8280400" cy="3816350"/>
        </p:xfrm>
        <a:graphic>
          <a:graphicData uri="http://schemas.openxmlformats.org/presentationml/2006/ole">
            <p:oleObj spid="_x0000_s2050" name="Диаграмма" r:id="rId5" imgW="5924615" imgH="2466964" progId="Excel.Sheet.8">
              <p:embed/>
            </p:oleObj>
          </a:graphicData>
        </a:graphic>
      </p:graphicFrame>
      <p:sp>
        <p:nvSpPr>
          <p:cNvPr id="9" name="Нашивка 8">
            <a:hlinkClick r:id="rId6" action="ppaction://hlinksldjump"/>
          </p:cNvPr>
          <p:cNvSpPr/>
          <p:nvPr/>
        </p:nvSpPr>
        <p:spPr bwMode="auto">
          <a:xfrm flipH="1">
            <a:off x="8459788" y="6381750"/>
            <a:ext cx="504825" cy="306388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OleChart spid="972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555" y="188641"/>
            <a:ext cx="788292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знаний по результатам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внутреннего контроля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557338"/>
          <a:ext cx="8712965" cy="5584820"/>
        </p:xfrm>
        <a:graphic>
          <a:graphicData uri="http://schemas.openxmlformats.org/drawingml/2006/table">
            <a:tbl>
              <a:tblPr/>
              <a:tblGrid>
                <a:gridCol w="1421057"/>
                <a:gridCol w="748308"/>
                <a:gridCol w="715536"/>
                <a:gridCol w="748308"/>
                <a:gridCol w="713715"/>
                <a:gridCol w="748308"/>
                <a:gridCol w="710074"/>
                <a:gridCol w="748308"/>
                <a:gridCol w="707342"/>
                <a:gridCol w="748308"/>
                <a:gridCol w="703701"/>
              </a:tblGrid>
              <a:tr h="276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Годы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кач-ва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кач-ва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кач-ва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кач-ва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успев.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кач-ва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11-е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Среднее значение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Общее среднее значение % успев.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Общее среднее значение % КЗ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17" marR="60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0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-3175" y="1519238"/>
          <a:ext cx="9077325" cy="53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5" descr="C:\Documents and Settings\User\Мои документы\Мои рисунки\иконки\ico_dia.png"/>
          <p:cNvPicPr>
            <a:picLocks noChangeAspect="1" noChangeArrowheads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6227763" y="6318250"/>
            <a:ext cx="527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ашивка 9">
            <a:hlinkClick r:id="rId5" action="ppaction://hlinksldjump"/>
          </p:cNvPr>
          <p:cNvSpPr/>
          <p:nvPr/>
        </p:nvSpPr>
        <p:spPr bwMode="auto">
          <a:xfrm flipH="1">
            <a:off x="8459788" y="6381750"/>
            <a:ext cx="504825" cy="306388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18632" y="428604"/>
            <a:ext cx="64923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КАБИНЕТ «ГЕОГРАФИИ»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180" name="Picture 4" descr="http://ndce.edu.ru/katalog_img/equipment/304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916832"/>
            <a:ext cx="5124912" cy="338437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" name="Рисунок 1" descr="DSCF56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1412776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7" descr="DSCF562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5148064" y="4221088"/>
            <a:ext cx="2841625" cy="213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Содержимое 3" descr="DSCF56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4221088"/>
            <a:ext cx="2948517" cy="2211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Содержимое 6" descr="DSCF5620.JPG"/>
          <p:cNvPicPr>
            <a:picLocks noGrp="1" noChangeAspect="1"/>
          </p:cNvPicPr>
          <p:nvPr>
            <p:ph idx="4294967295"/>
          </p:nvPr>
        </p:nvPicPr>
        <p:blipFill>
          <a:blip r:embed="rId6" cstate="email"/>
          <a:stretch>
            <a:fillRect/>
          </a:stretch>
        </p:blipFill>
        <p:spPr>
          <a:xfrm>
            <a:off x="251520" y="1340768"/>
            <a:ext cx="2949575" cy="2211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7858125" y="6286500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Назад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114800" cy="692497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 МАОУ Ильинской СОШ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Содержимое 11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68760"/>
            <a:ext cx="4017971" cy="3024336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4117019" cy="692497"/>
          </a:xfr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 Ипатовой Оксаны Петровны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Содержимое 12" descr="Рисунок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285860"/>
            <a:ext cx="3927950" cy="3024336"/>
          </a:xfrm>
        </p:spPr>
      </p:pic>
      <p:sp>
        <p:nvSpPr>
          <p:cNvPr id="14" name="TextBox 13"/>
          <p:cNvSpPr txBox="1"/>
          <p:nvPr/>
        </p:nvSpPr>
        <p:spPr>
          <a:xfrm>
            <a:off x="5364088" y="4725144"/>
            <a:ext cx="33843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http://ipatovaoksana.ucoz.ru/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4653136"/>
            <a:ext cx="219810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http://www.hcool.ru/</a:t>
            </a:r>
            <a:endParaRPr lang="ru-RU" dirty="0"/>
          </a:p>
        </p:txBody>
      </p:sp>
      <p:pic>
        <p:nvPicPr>
          <p:cNvPr id="18" name="Рисунок 17" descr="3fd3ecf7bfea1da6d342778a15f024f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07904" y="4581128"/>
            <a:ext cx="1613383" cy="184482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7858125" y="6286500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8" action="ppaction://hlinksldjump"/>
              </a:rPr>
              <a:t>Далее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11082012060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-899" y="0"/>
            <a:ext cx="91448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426619" y="5103674"/>
            <a:ext cx="47173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5400" b="1" i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за внимание!</a:t>
            </a:r>
            <a:endParaRPr lang="ru-RU" sz="5400" b="1" i="1" cap="none" spc="0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57188" y="6286500"/>
            <a:ext cx="1071562" cy="285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" name="Picture 4" descr="http://upload.ru.wiki.bks-tv.ru/wikipedia/commons/thumb/0/08/Russian_Federation_%28orthographic_projection%29_highlighted.svg/300px-Russian_Federation_%28orthographic_projection%29_highlighte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0350"/>
            <a:ext cx="193675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0" y="2348880"/>
          <a:ext cx="9144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D:\8\Введение\Моря России\т.gif">
            <a:hlinkClick r:id="rId9" action="ppaction://hlinksldjump" tooltip="открыть карту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4076700"/>
            <a:ext cx="158432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8\Введение\Моря России\т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4076700"/>
            <a:ext cx="1600200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елка вниз 12">
            <a:hlinkClick r:id="rId9" action="ppaction://hlinksldjump" tooltip="перейти к выбранному вопросу"/>
            <a:hlinkHover r:id="" action="ppaction://noaction" highlightClick="1"/>
          </p:cNvPr>
          <p:cNvSpPr/>
          <p:nvPr/>
        </p:nvSpPr>
        <p:spPr>
          <a:xfrm>
            <a:off x="611188" y="4868863"/>
            <a:ext cx="2232025" cy="50482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4" name="Стрелка вниз 13">
            <a:hlinkClick r:id="rId9" action="ppaction://hlinksldjump"/>
          </p:cNvPr>
          <p:cNvSpPr/>
          <p:nvPr/>
        </p:nvSpPr>
        <p:spPr>
          <a:xfrm>
            <a:off x="3419475" y="4868863"/>
            <a:ext cx="2232025" cy="50482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15" name="Стрелка вниз 14">
            <a:hlinkClick r:id="rId11" action="ppaction://hlinksldjump"/>
          </p:cNvPr>
          <p:cNvSpPr/>
          <p:nvPr/>
        </p:nvSpPr>
        <p:spPr>
          <a:xfrm>
            <a:off x="6300788" y="4868863"/>
            <a:ext cx="2232025" cy="50482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125" y="4005263"/>
            <a:ext cx="1655763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6" name="Скругленный прямоугольник 15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7235825" y="6302375"/>
            <a:ext cx="1544638" cy="285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навигация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88640"/>
          <a:ext cx="8496944" cy="622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D:\8\Введение\Моря России\т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188913"/>
            <a:ext cx="936625" cy="5794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003800" y="1989138"/>
            <a:ext cx="3313113" cy="100806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3800" y="2997200"/>
            <a:ext cx="3313113" cy="1008063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3800" y="4005263"/>
            <a:ext cx="3313113" cy="100806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19675" y="5049838"/>
            <a:ext cx="3313113" cy="1079500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4248150" y="1585913"/>
            <a:ext cx="719138" cy="424815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>
            <a:hlinkClick r:id="" action="ppaction://hlinkshowjump?jump=endshow"/>
          </p:cNvPr>
          <p:cNvSpPr/>
          <p:nvPr/>
        </p:nvSpPr>
        <p:spPr>
          <a:xfrm>
            <a:off x="357188" y="6286500"/>
            <a:ext cx="1071562" cy="285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7188" y="1989138"/>
            <a:ext cx="3709987" cy="987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 можно сказать о разнообразии рельефа?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8" y="2997200"/>
            <a:ext cx="3709987" cy="1008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формы рельефа преобладают?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8" y="4005263"/>
            <a:ext cx="3709987" cy="1008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 территории России расположены горы?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88" y="5084763"/>
            <a:ext cx="3709987" cy="1008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сказать о перепадах высот?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2" grpId="0" animBg="1"/>
      <p:bldP spid="13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8" descr="Рисунок1л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00213"/>
            <a:ext cx="374491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13" y="1700213"/>
            <a:ext cx="367188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323850" y="6308725"/>
            <a:ext cx="1071563" cy="285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67544" y="260648"/>
          <a:ext cx="82809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Стрелка вверх 16"/>
          <p:cNvSpPr/>
          <p:nvPr/>
        </p:nvSpPr>
        <p:spPr>
          <a:xfrm>
            <a:off x="4284663" y="1052513"/>
            <a:ext cx="574675" cy="2232025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3800" y="4508500"/>
            <a:ext cx="36639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4508500"/>
            <a:ext cx="37449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150" y="6165850"/>
            <a:ext cx="8763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6165850"/>
            <a:ext cx="9366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Прямоугольник 26"/>
          <p:cNvSpPr>
            <a:spLocks noChangeArrowheads="1"/>
          </p:cNvSpPr>
          <p:nvPr/>
        </p:nvSpPr>
        <p:spPr bwMode="auto">
          <a:xfrm>
            <a:off x="2771775" y="6211888"/>
            <a:ext cx="208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магматические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4109" name="TextBox 27"/>
          <p:cNvSpPr txBox="1">
            <a:spLocks noChangeArrowheads="1"/>
          </p:cNvSpPr>
          <p:nvPr/>
        </p:nvSpPr>
        <p:spPr bwMode="auto">
          <a:xfrm>
            <a:off x="5580063" y="6165850"/>
            <a:ext cx="165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осадочные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825" y="1557338"/>
            <a:ext cx="8642350" cy="15843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 рельефа зависит от тектонического строения. На платформах размещаются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равнины, а в складчатых областях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горы. 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323528" y="3212976"/>
          <a:ext cx="84249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7740650" y="6021388"/>
            <a:ext cx="1079500" cy="287337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Вывод</a:t>
            </a:r>
          </a:p>
        </p:txBody>
      </p:sp>
      <p:pic>
        <p:nvPicPr>
          <p:cNvPr id="22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67625" y="404813"/>
            <a:ext cx="108108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rekr-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63337">
            <a:off x="519987" y="1270363"/>
            <a:ext cx="4161930" cy="2520280"/>
          </a:xfrm>
          <a:prstGeom prst="rect">
            <a:avLst/>
          </a:prstGeom>
        </p:spPr>
      </p:pic>
      <p:pic>
        <p:nvPicPr>
          <p:cNvPr id="4" name="Рисунок 3" descr="моя семь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60596">
            <a:off x="5220072" y="476672"/>
            <a:ext cx="3432048" cy="3133344"/>
          </a:xfrm>
          <a:prstGeom prst="rect">
            <a:avLst/>
          </a:prstGeom>
        </p:spPr>
      </p:pic>
      <p:pic>
        <p:nvPicPr>
          <p:cNvPr id="5" name="Рисунок 4" descr="лп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1800" y="2420888"/>
            <a:ext cx="4160575" cy="2636912"/>
          </a:xfrm>
          <a:prstGeom prst="rect">
            <a:avLst/>
          </a:prstGeom>
        </p:spPr>
      </p:pic>
      <p:pic>
        <p:nvPicPr>
          <p:cNvPr id="6" name="Рисунок 5" descr="гэс.jpg"/>
          <p:cNvPicPr>
            <a:picLocks noChangeAspect="1"/>
          </p:cNvPicPr>
          <p:nvPr/>
        </p:nvPicPr>
        <p:blipFill>
          <a:blip r:embed="rId6" cstate="email">
            <a:grayscl/>
          </a:blip>
          <a:stretch>
            <a:fillRect/>
          </a:stretch>
        </p:blipFill>
        <p:spPr>
          <a:xfrm rot="944818">
            <a:off x="197032" y="3874066"/>
            <a:ext cx="3597158" cy="22941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048762">
            <a:off x="4418564" y="5289702"/>
            <a:ext cx="173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БАМ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52718">
            <a:off x="502857" y="419377"/>
            <a:ext cx="4553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Усть-Илимск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85844">
            <a:off x="5771721" y="3442091"/>
            <a:ext cx="34413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Саяногорск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77629">
            <a:off x="59232" y="5727711"/>
            <a:ext cx="255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Братск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 descr="vlksm.jpg"/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940152" y="3933056"/>
            <a:ext cx="3449209" cy="32113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7858125" y="6286500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8" action="ppaction://hlinksldjump"/>
              </a:rPr>
              <a:t>Далее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7740650" y="6308725"/>
            <a:ext cx="1071563" cy="285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Назад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Рисунок 4" descr="Новый рисунок (61).bmp"/>
          <p:cNvPicPr>
            <a:picLocks noChangeAspect="1"/>
          </p:cNvPicPr>
          <p:nvPr/>
        </p:nvPicPr>
        <p:blipFill>
          <a:blip r:embed="rId4" cstate="print"/>
          <a:srcRect l="37772" t="88612" b="-46"/>
          <a:stretch>
            <a:fillRect/>
          </a:stretch>
        </p:blipFill>
        <p:spPr bwMode="auto">
          <a:xfrm>
            <a:off x="395288" y="5373688"/>
            <a:ext cx="6524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8" descr="Новый рисунок (61)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20713"/>
            <a:ext cx="85359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827088" y="4581525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- плиты молодых платформ</a:t>
            </a:r>
          </a:p>
        </p:txBody>
      </p:sp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827088" y="4149725"/>
            <a:ext cx="23050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- чехол древних платформ</a:t>
            </a:r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827088" y="4365625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- щит древних платформ</a:t>
            </a:r>
          </a:p>
        </p:txBody>
      </p:sp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395288" y="5084763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Области складчатости</a:t>
            </a:r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1116013" y="3860800"/>
            <a:ext cx="2519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Платформы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388" y="260350"/>
            <a:ext cx="8713787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Тектоническая карта</a:t>
            </a:r>
          </a:p>
        </p:txBody>
      </p:sp>
      <p:sp>
        <p:nvSpPr>
          <p:cNvPr id="11" name="Скругленный прямоугольник 10">
            <a:hlinkClick r:id="" action="ppaction://hlinkshowjump?jump=endshow"/>
          </p:cNvPr>
          <p:cNvSpPr/>
          <p:nvPr/>
        </p:nvSpPr>
        <p:spPr>
          <a:xfrm>
            <a:off x="357188" y="6286500"/>
            <a:ext cx="1071562" cy="285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9439" y="332656"/>
            <a:ext cx="8428171" cy="4824536"/>
          </a:xfrm>
          <a:prstGeom prst="rect">
            <a:avLst/>
          </a:prstGeom>
          <a:blipFill dpi="0" rotWithShape="1">
            <a:blip r:embed="rId6" cstate="print">
              <a:alphaModFix amt="71000"/>
            </a:blip>
            <a:srcRect/>
            <a:stretch>
              <a:fillRect t="-3793" r="-3379" b="-334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40650" y="5805488"/>
            <a:ext cx="1071563" cy="28575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</a:rPr>
              <a:t>Карта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395536" y="5229200"/>
            <a:ext cx="360040" cy="36004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763688" y="2276872"/>
            <a:ext cx="360040" cy="36004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339752" y="3933056"/>
            <a:ext cx="360040" cy="36004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668344" y="5445224"/>
            <a:ext cx="360040" cy="36004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80112" y="5085184"/>
            <a:ext cx="360040" cy="36004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357158" y="6286520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Новый рисуно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04664"/>
            <a:ext cx="9144000" cy="58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4427984" y="4581128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3140968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43608" y="3429000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32040" y="4365104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84168" y="4005064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11960" y="5085184"/>
            <a:ext cx="432048" cy="36004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827584" y="2564904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52120" y="3861048"/>
            <a:ext cx="360040" cy="36004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6" action="ppaction://hlinksldjump"/>
          </p:cNvPr>
          <p:cNvSpPr/>
          <p:nvPr/>
        </p:nvSpPr>
        <p:spPr>
          <a:xfrm>
            <a:off x="7668344" y="6309320"/>
            <a:ext cx="1152128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7" action="ppaction://hlinksldjump"/>
              </a:rPr>
              <a:t>Далее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>
            <a:hlinkClick r:id="rId6" action="ppaction://hlinksldjump"/>
          </p:cNvPr>
          <p:cNvSpPr/>
          <p:nvPr/>
        </p:nvSpPr>
        <p:spPr>
          <a:xfrm>
            <a:off x="6876256" y="4365104"/>
            <a:ext cx="432048" cy="432048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25" name="Овал 24">
            <a:hlinkClick r:id="rId6" action="ppaction://hlinksldjump"/>
          </p:cNvPr>
          <p:cNvSpPr/>
          <p:nvPr/>
        </p:nvSpPr>
        <p:spPr>
          <a:xfrm>
            <a:off x="7596336" y="4509120"/>
            <a:ext cx="432048" cy="432048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FF0000"/>
              </a:solidFill>
            </a:endParaRPr>
          </a:p>
        </p:txBody>
      </p:sp>
      <p:pic>
        <p:nvPicPr>
          <p:cNvPr id="21" name="Picture 3" descr="C:\Documents and Settings\User\Мои документы\Мои рисунки\иконки\ico_pho.png"/>
          <p:cNvPicPr>
            <a:picLocks noChangeAspect="1" noChangeArrowheads="1"/>
          </p:cNvPicPr>
          <p:nvPr/>
        </p:nvPicPr>
        <p:blipFill>
          <a:blip r:embed="rId8" cstate="email">
            <a:grayscl/>
          </a:blip>
          <a:srcRect/>
          <a:stretch>
            <a:fillRect/>
          </a:stretch>
        </p:blipFill>
        <p:spPr bwMode="auto">
          <a:xfrm>
            <a:off x="8616950" y="5661248"/>
            <a:ext cx="527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7668344" y="5445224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52120" y="5157192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339752" y="3861048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763688" y="2204864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67544" y="5229200"/>
            <a:ext cx="357190" cy="357190"/>
          </a:xfrm>
          <a:prstGeom prst="ellipse">
            <a:avLst/>
          </a:prstGeom>
          <a:blipFill>
            <a:blip r:embed="rId3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4653136"/>
            <a:ext cx="1152128" cy="1296144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08304" y="5013176"/>
            <a:ext cx="1080120" cy="1224136"/>
          </a:xfrm>
          <a:prstGeom prst="ellipse">
            <a:avLst/>
          </a:prstGeom>
          <a:blipFill>
            <a:blip r:embed="rId10" cstate="email"/>
            <a:stretch>
              <a:fillRect/>
            </a:stretch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31640" y="1700808"/>
            <a:ext cx="1296144" cy="1296144"/>
          </a:xfrm>
          <a:prstGeom prst="ellipse">
            <a:avLst/>
          </a:prstGeom>
          <a:blipFill>
            <a:blip r:embed="rId11" cstate="email"/>
            <a:stretch>
              <a:fillRect/>
            </a:stretch>
          </a:blip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907704" y="3356992"/>
            <a:ext cx="1224136" cy="1368152"/>
          </a:xfrm>
          <a:prstGeom prst="ellipse">
            <a:avLst/>
          </a:prstGeom>
          <a:blipFill>
            <a:blip r:embed="rId12" cstate="email"/>
            <a:stretch>
              <a:fillRect/>
            </a:stretch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0" y="4653136"/>
            <a:ext cx="1331640" cy="1512168"/>
          </a:xfrm>
          <a:prstGeom prst="ellipse">
            <a:avLst/>
          </a:prstGeom>
          <a:blipFill>
            <a:blip r:embed="rId13" cstate="email"/>
            <a:stretch>
              <a:fillRect/>
            </a:stretch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 animBg="1"/>
      <p:bldP spid="17" grpId="2" animBg="1"/>
      <p:bldP spid="16" grpId="0" animBg="1"/>
      <p:bldP spid="16" grpId="1" animBg="1"/>
      <p:bldP spid="23" grpId="0" animBg="1"/>
      <p:bldP spid="23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251520" y="1556792"/>
          <a:ext cx="784887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251520" y="1556792"/>
          <a:ext cx="784887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51520" y="1556792"/>
          <a:ext cx="784887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45569" y="260648"/>
            <a:ext cx="5238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 flipH="1">
            <a:off x="8316416" y="2060848"/>
            <a:ext cx="504056" cy="2952328"/>
          </a:xfrm>
          <a:prstGeom prst="homePlat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58125" y="6286500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17" action="ppaction://hlinksldjump"/>
              </a:rPr>
              <a:t>Далее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251520" y="1556792"/>
          <a:ext cx="784887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Graphic spid="18" grpId="0">
        <p:bldAsOne/>
      </p:bldGraphic>
      <p:bldGraphic spid="18" grpId="1">
        <p:bldAsOne/>
      </p:bldGraphic>
      <p:bldGraphic spid="19" grpId="0">
        <p:bldAsOne/>
      </p:bldGraphic>
      <p:bldGraphic spid="19" grpId="1">
        <p:bldAsOne/>
      </p:bldGraphic>
      <p:bldGraphic spid="10" grpId="0">
        <p:bldAsOne/>
      </p:bldGraphic>
      <p:bldGraphic spid="10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03648" y="332656"/>
            <a:ext cx="606287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КУРСЫ  ПОВЫШЕНИЯ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КВАЛИФИКАЦИИ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858125" y="6286500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Далее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700808"/>
          <a:ext cx="784887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51520" y="1700808"/>
          <a:ext cx="784887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Пятиугольник 4"/>
          <p:cNvSpPr/>
          <p:nvPr/>
        </p:nvSpPr>
        <p:spPr>
          <a:xfrm rot="10800000" flipH="1">
            <a:off x="8316416" y="2060848"/>
            <a:ext cx="504056" cy="2952328"/>
          </a:xfrm>
          <a:prstGeom prst="homePlat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556792"/>
          <a:ext cx="784887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0" y="5013176"/>
            <a:ext cx="1548680" cy="1440160"/>
          </a:xfrm>
          <a:prstGeom prst="roundRect">
            <a:avLst/>
          </a:prstGeom>
          <a:solidFill>
            <a:srgbClr val="FFFFCC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0" y="3140968"/>
            <a:ext cx="1548680" cy="1296144"/>
          </a:xfrm>
          <a:prstGeom prst="roundRect">
            <a:avLst/>
          </a:prstGeom>
          <a:solidFill>
            <a:srgbClr val="FFFFCC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071670" y="1000108"/>
            <a:ext cx="2880320" cy="1440160"/>
          </a:xfrm>
          <a:prstGeom prst="roundRect">
            <a:avLst/>
          </a:prstGeom>
          <a:solidFill>
            <a:srgbClr val="FFFFCC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2720" y="142852"/>
            <a:ext cx="46314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ОБМЕН ОПЫТОМ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4588" name="TextBox 5"/>
          <p:cNvSpPr txBox="1">
            <a:spLocks noChangeArrowheads="1"/>
          </p:cNvSpPr>
          <p:nvPr/>
        </p:nvSpPr>
        <p:spPr bwMode="auto">
          <a:xfrm>
            <a:off x="0" y="3429000"/>
            <a:ext cx="1620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 dirty="0"/>
              <a:t>Применение ИКТ на уроках географии</a:t>
            </a:r>
          </a:p>
        </p:txBody>
      </p:sp>
      <p:sp>
        <p:nvSpPr>
          <p:cNvPr id="24589" name="TextBox 6"/>
          <p:cNvSpPr txBox="1">
            <a:spLocks noChangeArrowheads="1"/>
          </p:cNvSpPr>
          <p:nvPr/>
        </p:nvSpPr>
        <p:spPr bwMode="auto">
          <a:xfrm>
            <a:off x="0" y="5013176"/>
            <a:ext cx="158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Применение Интернет-ресурсов на уроках географии</a:t>
            </a:r>
          </a:p>
        </p:txBody>
      </p:sp>
      <p:sp>
        <p:nvSpPr>
          <p:cNvPr id="24590" name="TextBox 7"/>
          <p:cNvSpPr txBox="1">
            <a:spLocks noChangeArrowheads="1"/>
          </p:cNvSpPr>
          <p:nvPr/>
        </p:nvSpPr>
        <p:spPr bwMode="auto">
          <a:xfrm>
            <a:off x="6011863" y="35004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4888" y="3500438"/>
            <a:ext cx="1733550" cy="523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592" name="TextBox 10"/>
          <p:cNvSpPr txBox="1">
            <a:spLocks noChangeArrowheads="1"/>
          </p:cNvSpPr>
          <p:nvPr/>
        </p:nvSpPr>
        <p:spPr bwMode="auto">
          <a:xfrm>
            <a:off x="2195736" y="980728"/>
            <a:ext cx="273526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i="1" dirty="0"/>
              <a:t>Педагогическая ассамблея общеобразовательных учреждений Московской </a:t>
            </a:r>
            <a:r>
              <a:rPr lang="ru-RU" sz="1500" i="1" dirty="0" smtClean="0"/>
              <a:t>области, г. Троицк, г. Одинцово, г.о. Домодедово</a:t>
            </a:r>
            <a:endParaRPr lang="ru-RU" sz="1500" dirty="0"/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0" y="1556792"/>
            <a:ext cx="1800200" cy="1296144"/>
          </a:xfrm>
          <a:prstGeom prst="roundRect">
            <a:avLst/>
          </a:prstGeom>
          <a:solidFill>
            <a:srgbClr val="FFFFCC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24597" name="TextBox 7"/>
          <p:cNvSpPr txBox="1">
            <a:spLocks noChangeArrowheads="1"/>
          </p:cNvSpPr>
          <p:nvPr/>
        </p:nvSpPr>
        <p:spPr bwMode="auto">
          <a:xfrm>
            <a:off x="0" y="1556792"/>
            <a:ext cx="1800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 dirty="0"/>
              <a:t>Применение интерактивной доски на уроках географии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286380" y="1071546"/>
            <a:ext cx="1979712" cy="1296144"/>
          </a:xfrm>
          <a:prstGeom prst="roundRect">
            <a:avLst/>
          </a:prstGeom>
          <a:solidFill>
            <a:srgbClr val="FFFFCC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1071546"/>
            <a:ext cx="1979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i="1" dirty="0" smtClean="0"/>
              <a:t>«Педагогический фестиваль» </a:t>
            </a:r>
          </a:p>
          <a:p>
            <a:pPr lvl="0" algn="ctr"/>
            <a:r>
              <a:rPr lang="ru-RU" sz="1600" i="1" dirty="0" smtClean="0"/>
              <a:t>в МАОУ </a:t>
            </a:r>
            <a:r>
              <a:rPr lang="ru-RU" sz="1600" i="1" dirty="0" err="1" smtClean="0"/>
              <a:t>Повадинской</a:t>
            </a:r>
            <a:r>
              <a:rPr lang="ru-RU" sz="1600" i="1" dirty="0" smtClean="0"/>
              <a:t> СОШ</a:t>
            </a:r>
          </a:p>
          <a:p>
            <a:endParaRPr lang="ru-RU" i="1" dirty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7308304" y="2143116"/>
            <a:ext cx="1835696" cy="3168352"/>
          </a:xfrm>
          <a:prstGeom prst="roundRect">
            <a:avLst/>
          </a:prstGeom>
          <a:solidFill>
            <a:srgbClr val="FFFFCC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8304" y="2285992"/>
            <a:ext cx="1835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i="1" dirty="0" smtClean="0"/>
              <a:t>Зональная  научно-практическая  конференция «Педагогические достижения учителей-победителей ПНПО 2009 и лучших классных руководителей  – новой школе»</a:t>
            </a:r>
            <a:endParaRPr lang="ru-RU" sz="1500" i="1" dirty="0"/>
          </a:p>
        </p:txBody>
      </p:sp>
      <p:sp>
        <p:nvSpPr>
          <p:cNvPr id="21" name="Скругленный прямоугольник 20">
            <a:hlinkClick r:id="rId2" action="ppaction://hlinksldjump"/>
          </p:cNvPr>
          <p:cNvSpPr/>
          <p:nvPr/>
        </p:nvSpPr>
        <p:spPr>
          <a:xfrm>
            <a:off x="7884368" y="6381328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Далее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3" name="Рисунок 23" descr="geography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418" y="79846"/>
            <a:ext cx="2123582" cy="21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Рисунок1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2420888"/>
            <a:ext cx="5647619" cy="42380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patovaoksana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784" y="933085"/>
            <a:ext cx="3596293" cy="3596293"/>
          </a:xfrm>
          <a:prstGeom prst="roundRect">
            <a:avLst/>
          </a:prstGeom>
          <a:effectLst>
            <a:softEdge rad="635000"/>
          </a:effectLst>
        </p:spPr>
      </p:pic>
      <p:graphicFrame>
        <p:nvGraphicFramePr>
          <p:cNvPr id="22" name="Схема 21"/>
          <p:cNvGraphicFramePr/>
          <p:nvPr/>
        </p:nvGraphicFramePr>
        <p:xfrm>
          <a:off x="0" y="-531440"/>
          <a:ext cx="9144000" cy="920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285750" y="6357938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Выход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Скругленный прямоугольник 22">
            <a:hlinkClick r:id="rId9" action="ppaction://hlinksldjump"/>
          </p:cNvPr>
          <p:cNvSpPr/>
          <p:nvPr/>
        </p:nvSpPr>
        <p:spPr>
          <a:xfrm>
            <a:off x="7858125" y="6357938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9" action="ppaction://hlinksldjump"/>
              </a:rPr>
              <a:t>Далее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МУЛЬТИМЕДИЙНЫЕ</a:t>
            </a:r>
          </a:p>
          <a:p>
            <a:pPr algn="ctr"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ТЕХНОЛОГИИ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356992"/>
            <a:ext cx="244827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класс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35896" y="4365104"/>
            <a:ext cx="244827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класс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16216" y="3573016"/>
            <a:ext cx="244827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класс 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179512" y="3068960"/>
            <a:ext cx="2808287" cy="29527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27" name="Овал 26">
            <a:hlinkClick r:id="rId10" action="ppaction://hlinksldjump"/>
          </p:cNvPr>
          <p:cNvSpPr/>
          <p:nvPr/>
        </p:nvSpPr>
        <p:spPr bwMode="auto">
          <a:xfrm>
            <a:off x="3348038" y="3716338"/>
            <a:ext cx="2808287" cy="29527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6156325" y="2852738"/>
            <a:ext cx="2808288" cy="29527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pic>
        <p:nvPicPr>
          <p:cNvPr id="13" name="Picture 4" descr="C:\Documents and Settings\User\Мои документы\Мои рисунки\иконки\ico_ani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email">
            <a:grayscl/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661248"/>
            <a:ext cx="527445" cy="53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Вопросы по теме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«Название темы 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2239991"/>
          <a:ext cx="9135157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71650" y="2239963"/>
            <a:ext cx="7372350" cy="6429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Вопрос 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71650" y="2889250"/>
            <a:ext cx="7372350" cy="6429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Вопрос 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71650" y="3557588"/>
            <a:ext cx="7372350" cy="6429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Вопрос 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71650" y="4200525"/>
            <a:ext cx="7372350" cy="6429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Вопрос 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87525" y="4843463"/>
            <a:ext cx="7372350" cy="6429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Вопрос 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87525" y="5486400"/>
            <a:ext cx="7372350" cy="6429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Вопрос 6</a:t>
            </a: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7858125" y="6286500"/>
            <a:ext cx="1071563" cy="2857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8" action="ppaction://hlinksldjump"/>
              </a:rPr>
              <a:t>Далее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0063" y="214313"/>
            <a:ext cx="8072437" cy="412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2438">
              <a:lnSpc>
                <a:spcPts val="2500"/>
              </a:lnSpc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Выберите правильное утверждение…</a:t>
            </a:r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625" y="1071563"/>
          <a:ext cx="8143933" cy="512156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00791"/>
                <a:gridCol w="1071570"/>
                <a:gridCol w="107157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Вопрос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Нет</a:t>
                      </a:r>
                      <a:endParaRPr lang="ru-RU" sz="2000" dirty="0"/>
                    </a:p>
                  </a:txBody>
                  <a:tcPr/>
                </a:tc>
              </a:tr>
              <a:tr h="78294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5819">
                <a:tc>
                  <a:txBody>
                    <a:bodyPr/>
                    <a:lstStyle/>
                    <a:p>
                      <a:pPr algn="l"/>
                      <a:r>
                        <a:rPr lang="ru-RU" sz="2000" baseline="0" dirty="0" smtClean="0"/>
                        <a:t>2.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253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3.</a:t>
                      </a:r>
                    </a:p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294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4.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294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5.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294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6.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6786563" y="1928813"/>
            <a:ext cx="360362" cy="360362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86688" y="1928813"/>
            <a:ext cx="360362" cy="360362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86563" y="4786313"/>
            <a:ext cx="360362" cy="360362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86688" y="4071938"/>
            <a:ext cx="360362" cy="360362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6688" y="3357563"/>
            <a:ext cx="360362" cy="360362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86563" y="2643188"/>
            <a:ext cx="360362" cy="360362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86688" y="2643188"/>
            <a:ext cx="360362" cy="360362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86563" y="3357563"/>
            <a:ext cx="360362" cy="360362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86563" y="4071938"/>
            <a:ext cx="360362" cy="360362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86688" y="4786313"/>
            <a:ext cx="360362" cy="360362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786688" y="5572125"/>
            <a:ext cx="360362" cy="360363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786563" y="5572125"/>
            <a:ext cx="360362" cy="360363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ятиугольник 23">
            <a:hlinkClick r:id="rId2" action="ppaction://hlinksldjump"/>
          </p:cNvPr>
          <p:cNvSpPr/>
          <p:nvPr/>
        </p:nvSpPr>
        <p:spPr>
          <a:xfrm>
            <a:off x="8072438" y="6215063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0" y="-1107504"/>
            <a:ext cx="9144000" cy="7965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194" tIns="38097" rIns="76194" bIns="38097" anchor="ctr"/>
          <a:lstStyle/>
          <a:p>
            <a:pPr algn="ctr" defTabSz="761719">
              <a:defRPr/>
            </a:pPr>
            <a:endParaRPr lang="ru-RU" sz="2300" kern="0" dirty="0">
              <a:solidFill>
                <a:schemeClr val="tx2"/>
              </a:solidFill>
            </a:endParaRPr>
          </a:p>
        </p:txBody>
      </p:sp>
      <p:pic>
        <p:nvPicPr>
          <p:cNvPr id="26" name="Picture 2" descr="C:\Users\Елена\Desktop\9 класс\ico_sli.png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179388" y="6092825"/>
            <a:ext cx="533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e5e94edc142dde5d3d9c13d57384219b9734"/>
</p:tagLst>
</file>

<file path=ppt/theme/theme1.xml><?xml version="1.0" encoding="utf-8"?>
<a:theme xmlns:a="http://schemas.openxmlformats.org/drawingml/2006/main" name="1_Theme20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Ценность лицензионного ПО Microsoft 3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Презентация12</Template>
  <TotalTime>5093</TotalTime>
  <Words>834</Words>
  <Application>Microsoft Office PowerPoint</Application>
  <PresentationFormat>Экран (4:3)</PresentationFormat>
  <Paragraphs>336</Paragraphs>
  <Slides>20</Slides>
  <Notes>8</Notes>
  <HiddenSlides>2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1_Theme20</vt:lpstr>
      <vt:lpstr>Ценность лицензионного ПО Microsoft 3</vt:lpstr>
      <vt:lpstr>White with Courier font for code slides</vt:lpstr>
      <vt:lpstr>1_White with Courier font for code slides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визитка</dc:title>
  <dc:creator>Ипатова</dc:creator>
  <cp:lastModifiedBy>Оксана</cp:lastModifiedBy>
  <cp:revision>448</cp:revision>
  <dcterms:created xsi:type="dcterms:W3CDTF">2010-09-24T15:56:31Z</dcterms:created>
  <dcterms:modified xsi:type="dcterms:W3CDTF">2016-02-25T16:17:16Z</dcterms:modified>
</cp:coreProperties>
</file>