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4" r:id="rId3"/>
    <p:sldId id="265" r:id="rId4"/>
    <p:sldId id="266" r:id="rId5"/>
    <p:sldId id="274" r:id="rId6"/>
    <p:sldId id="261" r:id="rId7"/>
    <p:sldId id="275" r:id="rId8"/>
    <p:sldId id="262" r:id="rId9"/>
    <p:sldId id="263" r:id="rId10"/>
    <p:sldId id="260" r:id="rId11"/>
    <p:sldId id="267" r:id="rId12"/>
    <p:sldId id="27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2FEA-88AD-4D0F-87CB-D924C916F26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016A-2936-434A-AEFF-6947BF12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13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016A-2936-434A-AEFF-6947BF1210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17F3-CAF6-4701-B12D-9B29D147B1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204B-01E3-4D10-A445-9054D5594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 русского языка во 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«Мягкий знак – показатель мягкости согласных»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065" y="1600200"/>
            <a:ext cx="61278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 Лодка села 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 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Для письма на доске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нужен …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сгорания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дров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остается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4. Девочка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начертила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3116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</a:t>
            </a:r>
          </a:p>
          <a:p>
            <a:pPr>
              <a:buNone/>
            </a:pPr>
            <a:endParaRPr lang="ru-RU" sz="5400" dirty="0"/>
          </a:p>
          <a:p>
            <a:pPr>
              <a:buNone/>
            </a:pPr>
            <a:r>
              <a:rPr lang="ru-RU" sz="5400" dirty="0" smtClean="0"/>
              <a:t>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Окуни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оку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тюлени – тюле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голуби – голу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дни – де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цепи – це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было интересно…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трудно….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нам могут пригодиться эти знания…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4143380"/>
            <a:ext cx="24288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любого литературного произведения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подобрать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 слов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мягким знаком, обозначающим мягкость согласного.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3238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Р  совать, к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ньки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из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жать, с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нтябрь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гирь, т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традь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п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льто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дведь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2"/>
            <a:ext cx="2876550" cy="25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234888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640994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6409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3488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61" y="3780207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318102"/>
            <a:ext cx="412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9241" y="3018931"/>
            <a:ext cx="391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0076" y="3034670"/>
            <a:ext cx="412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174" y="3780206"/>
            <a:ext cx="3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Этот знак, этот знак,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Без него нельзя никак!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Без него не написать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Тридцать, двадцать, десять, пять.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Вместо шесть получим шест,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Вместо есть получим ест,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Станут пенками пеньки,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Уголками – угольки,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Банка в баньку превратится –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Вот что может получиться,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Если будем забывать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Этот знак в словах писать.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Написать, тридцать,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двадцать, десять, пять,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шесть, есть,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пеньки, угольки,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банька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357430"/>
            <a:ext cx="335758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 урока: «Мягкий знак-показатель мягкости согласных»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Научиться обозначать мягкость согласных на письме с помощью мягкого знака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-«Я хочу узнать, когда пишется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 словах»,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-«Я хочу научиться переносить слова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Ь в середине слова».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 Я хочу закрепить знания о букве мягкий знак».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знания могут пригодиться?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Знать  все о букве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Знать способы обозначения мягкости согласных.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Знать правила переноса. слов.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857628"/>
            <a:ext cx="254793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</a:t>
            </a:r>
          </a:p>
          <a:p>
            <a:pPr>
              <a:buNone/>
            </a:pPr>
            <a:endParaRPr lang="ru-RU" sz="7200" dirty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У пен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  опят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пят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опят 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Крыл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пи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школ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школ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ник, 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ко, угол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857628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372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русского языка во 2 классе «Мягкий знак – показатель мягкости согласных»</vt:lpstr>
      <vt:lpstr>Словарный диктант</vt:lpstr>
      <vt:lpstr>Актуализация знаний</vt:lpstr>
      <vt:lpstr>Проверь себя:</vt:lpstr>
      <vt:lpstr>Тема урока: «Мягкий знак-показатель мягкости согласных»</vt:lpstr>
      <vt:lpstr>Задачи урока:</vt:lpstr>
      <vt:lpstr>Какие знания могут пригодиться?</vt:lpstr>
      <vt:lpstr>Проверь себя:</vt:lpstr>
      <vt:lpstr>Проверь себя:</vt:lpstr>
      <vt:lpstr>Проверь себя:</vt:lpstr>
      <vt:lpstr>Проверь себя:</vt:lpstr>
      <vt:lpstr>Рефлексия</vt:lpstr>
      <vt:lpstr>Домашнее задание:</vt:lpstr>
      <vt:lpstr>Спасибо за урок!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знак показатель мягкости согласных</dc:title>
  <dc:creator>Ирина</dc:creator>
  <cp:lastModifiedBy>Ирина</cp:lastModifiedBy>
  <cp:revision>43</cp:revision>
  <dcterms:created xsi:type="dcterms:W3CDTF">2017-02-12T03:21:09Z</dcterms:created>
  <dcterms:modified xsi:type="dcterms:W3CDTF">2018-01-04T14:52:15Z</dcterms:modified>
</cp:coreProperties>
</file>