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56" r:id="rId2"/>
    <p:sldId id="257" r:id="rId3"/>
    <p:sldId id="293" r:id="rId4"/>
    <p:sldId id="258" r:id="rId5"/>
    <p:sldId id="271" r:id="rId6"/>
    <p:sldId id="260" r:id="rId7"/>
    <p:sldId id="263" r:id="rId8"/>
    <p:sldId id="289" r:id="rId9"/>
    <p:sldId id="278" r:id="rId10"/>
    <p:sldId id="284" r:id="rId11"/>
    <p:sldId id="268" r:id="rId12"/>
    <p:sldId id="281" r:id="rId13"/>
    <p:sldId id="280" r:id="rId14"/>
    <p:sldId id="269" r:id="rId15"/>
    <p:sldId id="308" r:id="rId16"/>
    <p:sldId id="282" r:id="rId17"/>
    <p:sldId id="285" r:id="rId18"/>
    <p:sldId id="291" r:id="rId19"/>
    <p:sldId id="294" r:id="rId20"/>
    <p:sldId id="279" r:id="rId21"/>
    <p:sldId id="295" r:id="rId22"/>
    <p:sldId id="267" r:id="rId23"/>
    <p:sldId id="288" r:id="rId24"/>
    <p:sldId id="277" r:id="rId25"/>
    <p:sldId id="272" r:id="rId26"/>
    <p:sldId id="292" r:id="rId27"/>
    <p:sldId id="296" r:id="rId28"/>
    <p:sldId id="297" r:id="rId29"/>
    <p:sldId id="275" r:id="rId30"/>
    <p:sldId id="298" r:id="rId31"/>
    <p:sldId id="276" r:id="rId32"/>
    <p:sldId id="283" r:id="rId33"/>
    <p:sldId id="274" r:id="rId34"/>
    <p:sldId id="299" r:id="rId35"/>
    <p:sldId id="286" r:id="rId36"/>
    <p:sldId id="300" r:id="rId37"/>
    <p:sldId id="305" r:id="rId38"/>
    <p:sldId id="302" r:id="rId39"/>
    <p:sldId id="303" r:id="rId40"/>
    <p:sldId id="307" r:id="rId41"/>
    <p:sldId id="306" r:id="rId42"/>
    <p:sldId id="270" r:id="rId43"/>
    <p:sldId id="262" r:id="rId44"/>
    <p:sldId id="309" r:id="rId45"/>
    <p:sldId id="310" r:id="rId46"/>
    <p:sldId id="259" r:id="rId47"/>
    <p:sldId id="261" r:id="rId48"/>
    <p:sldId id="311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5D25AC6-D4FC-4979-9FE4-26FA5E214CA9}">
          <p14:sldIdLst>
            <p14:sldId id="256"/>
          </p14:sldIdLst>
        </p14:section>
        <p14:section name="Раздел без заголовка" id="{37058134-260B-42C7-89AC-0738AC0F4BB6}">
          <p14:sldIdLst>
            <p14:sldId id="257"/>
            <p14:sldId id="293"/>
            <p14:sldId id="258"/>
            <p14:sldId id="271"/>
            <p14:sldId id="260"/>
            <p14:sldId id="263"/>
            <p14:sldId id="289"/>
            <p14:sldId id="278"/>
            <p14:sldId id="284"/>
            <p14:sldId id="268"/>
            <p14:sldId id="281"/>
            <p14:sldId id="280"/>
            <p14:sldId id="269"/>
            <p14:sldId id="308"/>
            <p14:sldId id="282"/>
            <p14:sldId id="285"/>
            <p14:sldId id="291"/>
            <p14:sldId id="294"/>
            <p14:sldId id="279"/>
            <p14:sldId id="295"/>
            <p14:sldId id="267"/>
            <p14:sldId id="288"/>
            <p14:sldId id="277"/>
            <p14:sldId id="272"/>
            <p14:sldId id="292"/>
            <p14:sldId id="296"/>
            <p14:sldId id="297"/>
            <p14:sldId id="275"/>
            <p14:sldId id="298"/>
            <p14:sldId id="276"/>
            <p14:sldId id="283"/>
            <p14:sldId id="274"/>
            <p14:sldId id="299"/>
            <p14:sldId id="286"/>
            <p14:sldId id="300"/>
            <p14:sldId id="305"/>
            <p14:sldId id="302"/>
            <p14:sldId id="303"/>
            <p14:sldId id="307"/>
            <p14:sldId id="306"/>
            <p14:sldId id="270"/>
            <p14:sldId id="262"/>
            <p14:sldId id="309"/>
            <p14:sldId id="310"/>
            <p14:sldId id="259"/>
            <p14:sldId id="261"/>
            <p14:sldId id="3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10" autoAdjust="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26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img3i.spoki.tvnet.lv/upload/articles/42/421838/images/moodway-pieprasijums-17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116632"/>
            <a:ext cx="6912768" cy="24637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5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«Выставочный зал, как центр культурно – эстетического развития»</a:t>
            </a:r>
            <a:endParaRPr lang="ru-RU" sz="40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4149080"/>
            <a:ext cx="529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Выполнила</a:t>
            </a:r>
          </a:p>
          <a:p>
            <a:pPr algn="ctr"/>
            <a:r>
              <a:rPr lang="en-US" dirty="0" smtClean="0"/>
              <a:t> </a:t>
            </a:r>
            <a:r>
              <a:rPr lang="ru-RU" dirty="0" smtClean="0"/>
              <a:t>воспитатель высшей категории: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i="1" dirty="0" err="1" smtClean="0"/>
              <a:t>Лежнина</a:t>
            </a:r>
            <a:r>
              <a:rPr lang="ru-RU" sz="2400" i="1" dirty="0" smtClean="0"/>
              <a:t> Светлана Викторовна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1896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5/05/13/135768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5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55776" y="5805263"/>
            <a:ext cx="439248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«Война глазами детей»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6584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ile.mobilmusic.ru/4d/16/4c/11794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развлечение\Глеб\выставки\DSC00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07" y="889580"/>
            <a:ext cx="6771785" cy="5078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507" y="5877272"/>
            <a:ext cx="885698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«От рассвета до рассвета по лугам гуляет лето»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222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2.qvectors.net/downloads/images/vector/backgrounds/3138-beautiful-autumn-background-05-vec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развлечение\Глеб\выставки\DSC0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42863"/>
            <a:ext cx="5078413" cy="677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9" y="5733256"/>
            <a:ext cx="273630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«Игра теней»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648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2.qvectors.net/downloads/images/vector/backgrounds/3138-beautiful-autumn-background-05-vec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развлечение\Глеб\выставки\100_4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947738"/>
            <a:ext cx="6613525" cy="4960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5238" y="5883388"/>
            <a:ext cx="683515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«Путешествие волшебной капельки»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63980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1006577/data/images/img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развлечение\Глеб\выставки\DSC0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22" y="764704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1006577/data/images/img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D:\развлечение\Глеб\выставки\DSC00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5805264"/>
            <a:ext cx="5112568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«Рождественские ангелы»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157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5/05/13/135768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D:\развлечение\Глеб\выставки\DSC00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5948820"/>
            <a:ext cx="36004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«Кукла - закрутка»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0717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5/05/13/135768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D:\развлечение\Глеб\выставки\DSC001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5948820"/>
            <a:ext cx="352839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«Кукла на ложке»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0948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5/05/13/135768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D:\развлечение\Глеб\выставки\DSC00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8640"/>
            <a:ext cx="5616624" cy="4211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развлечение\Глеб\выставки\DSC00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82351"/>
            <a:ext cx="4752528" cy="3563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744" y="6053708"/>
            <a:ext cx="482453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«Домашняя Масленица»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6250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12776"/>
            <a:ext cx="9040517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Выставки </a:t>
            </a:r>
          </a:p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совместного творчества детей и их родителей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169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1-srv.builder.blogintv.biz/38/upload/2011-05-16-14-42-1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908720"/>
            <a:ext cx="8280920" cy="15474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/>
                <a:ea typeface="Calibri"/>
                <a:cs typeface="Times New Roman"/>
              </a:rPr>
              <a:t>1. Раннее </a:t>
            </a: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художественно-эстетическое развитие - залог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будущих успехов, один из путей воспитания культурного человека.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60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2.qvectors.net/downloads/images/vector/backgrounds/3138-beautiful-autumn-background-05-vec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развлечение\Глеб\выставки\100_4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51584"/>
            <a:ext cx="4895761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развлечение\Глеб\выставки\100_4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03770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5805264"/>
            <a:ext cx="374441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«Загадки с грядки»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211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2.qvectors.net/downloads/images/vector/backgrounds/3138-beautiful-autumn-background-05-vec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развлечение\Глеб\выставки\100_4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703771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развлечение\Глеб\выставки\100_4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511780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7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2.qvectors.net/downloads/images/vector/backgrounds/3138-beautiful-autumn-background-05-vec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D:\развлечение\Глеб\выставки\DSC0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42863"/>
            <a:ext cx="5078413" cy="677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022" y="5808442"/>
            <a:ext cx="3312368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«Чудо-деревце»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809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1006577/data/images/img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3" y="1700808"/>
            <a:ext cx="8754537" cy="2993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445224"/>
            <a:ext cx="6912768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«Новогодняя игрушка нашей семьи»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348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5/05/13/135768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D:\развлечение\Глеб\выставки\DSC00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5948820"/>
            <a:ext cx="561662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«Нам нужен мир – нет войне»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4564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ile.mobilmusic.ru/4d/16/4c/11794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развлечение\Глеб\фруктовое настроение1\DSC00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30070"/>
            <a:ext cx="6398146" cy="479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805264"/>
            <a:ext cx="842493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«Солнышко проснулось, деткам улыбнулось»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924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ile.mobilmusic.ru/4d/16/4c/11794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D:\развлечение\Глеб\Дело в шляпе\DSC00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5967413"/>
            <a:ext cx="288032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«Парад шляп»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5755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556792"/>
            <a:ext cx="9040517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Выставки </a:t>
            </a:r>
          </a:p>
          <a:p>
            <a:pPr algn="ctr"/>
            <a:r>
              <a:rPr lang="ru-RU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овместного творчества педагога </a:t>
            </a:r>
          </a:p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детьми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73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2.qvectors.net/downloads/images/vector/backgrounds/3138-beautiful-autumn-background-05-vec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Home\Desktop\мое портфолио (3)\168___09\IMG_66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7" y="829627"/>
            <a:ext cx="6705873" cy="504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5949280"/>
            <a:ext cx="612068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«Родной свой край люби и знай»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180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ile.mobilmusic.ru/4d/16/4c/11794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развлечение\Глеб\фруктовое настроение1\DSC00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18702"/>
            <a:ext cx="6624736" cy="4967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5797" y="5805264"/>
            <a:ext cx="3672408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«Чудеса в решете»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825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huffpost.com/gadgets/slideshows/327223/slide_327223_3159996_fre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83" y="0"/>
            <a:ext cx="9177783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8417" y="3645024"/>
            <a:ext cx="5544616" cy="18396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2. С помощью выставок происходит реализация принципов педагогического сотрудничества в системе педагог – дети – родители, повышается культурный уровень их развития.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92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402" y="2132856"/>
            <a:ext cx="9040517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Выставки </a:t>
            </a:r>
          </a:p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познавательного характера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3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5/05/13/135768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развлечение\Глеб\выставки\DSC00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7764" y="5967413"/>
            <a:ext cx="424847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«Художники о войне»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297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5/05/13/135768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D:\развлечение\Глеб\выставки\DSC00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967413"/>
            <a:ext cx="828092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Мини-музей «Мир отстояли – мир защитим»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341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ile.mobilmusic.ru/4d/16/4c/11794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D:\развлечение\Глеб\выставки\DSC00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07" y="937827"/>
            <a:ext cx="6643388" cy="4982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9" y="5901579"/>
            <a:ext cx="201622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«Я расту»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1723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938" y="2492896"/>
            <a:ext cx="904051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Персональные выставки детей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45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1006577/data/images/img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D:\развлечение\поделки\DSC00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428804"/>
            <a:ext cx="8712968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Персональные выставки Дмитрия Горнового и Елизаветы Осиповой </a:t>
            </a:r>
            <a:r>
              <a:rPr lang="ru-RU" sz="2400" b="1" dirty="0" smtClean="0"/>
              <a:t>гр. «Буратино»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945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938" y="2492896"/>
            <a:ext cx="904051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Персональные выставки педагогов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8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2.qvectors.net/downloads/images/vector/backgrounds/3138-beautiful-autumn-background-05-vec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D:\развлечение\Глеб\садик\imag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7" y="5949280"/>
            <a:ext cx="864096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«Радуга </a:t>
            </a:r>
            <a:r>
              <a:rPr lang="ru-RU" sz="3200" b="1" dirty="0" err="1" smtClean="0"/>
              <a:t>Канзаши</a:t>
            </a:r>
            <a:r>
              <a:rPr lang="ru-RU" sz="3200" b="1" dirty="0" smtClean="0"/>
              <a:t>» </a:t>
            </a:r>
            <a:r>
              <a:rPr lang="ru-RU" sz="2800" b="1" i="1" dirty="0" smtClean="0"/>
              <a:t>Наталья Игоревна Горбатова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2022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2.qvectors.net/downloads/images/vector/backgrounds/3138-beautiful-autumn-background-05-vec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D:\развлечение\Глеб\садик\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124939" cy="4593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5646440"/>
            <a:ext cx="7848872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«Пластилиновая мозаика» </a:t>
            </a:r>
          </a:p>
          <a:p>
            <a:pPr algn="ctr"/>
            <a:r>
              <a:rPr lang="ru-RU" sz="2800" b="1" i="1" dirty="0" smtClean="0"/>
              <a:t>Екатерина Валерьевна Игнатенко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1199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2.qvectors.net/downloads/images/vector/backgrounds/3138-beautiful-autumn-background-05-vec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D:\развлечение\Глеб\садик\image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268955" cy="4701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517232"/>
            <a:ext cx="842493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«Кладовая радости» </a:t>
            </a:r>
          </a:p>
          <a:p>
            <a:pPr algn="ctr"/>
            <a:r>
              <a:rPr lang="ru-RU" sz="2800" b="1" i="1" dirty="0" smtClean="0"/>
              <a:t>Светлана Викторовна </a:t>
            </a:r>
            <a:r>
              <a:rPr lang="ru-RU" sz="2800" b="1" i="1" dirty="0" err="1" smtClean="0"/>
              <a:t>Лежнина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8430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sciencedaily.com/2013/02/130227183316-lar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5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55576" y="764704"/>
            <a:ext cx="7776864" cy="9417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3. Выставки – реальная помощь педагогам в решении ряда воспитательных и образовательных задач.</a:t>
            </a:r>
            <a:r>
              <a:rPr lang="ru-RU" sz="2400" dirty="0">
                <a:ea typeface="Calibr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15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2.qvectors.net/downloads/images/vector/backgrounds/3138-beautiful-autumn-background-05-vecto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1124744"/>
            <a:ext cx="6613525" cy="4960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5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6938" y="2492896"/>
            <a:ext cx="904051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Выставки </a:t>
            </a:r>
          </a:p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творчества родителей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731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5/05/13/135768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D:\развлечение\Глеб\выставки\DSC00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5517232"/>
            <a:ext cx="813690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  </a:t>
            </a:r>
            <a:r>
              <a:rPr lang="ru-RU" sz="3200" b="1" dirty="0" smtClean="0"/>
              <a:t>«Ах, сколько руки эти, чудесного творят»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276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extures.photoshop-ramki.ru/wp-content/uploads/2012/11/cvetochnye_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9552" y="548680"/>
            <a:ext cx="82089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Отзывы </a:t>
            </a:r>
            <a:r>
              <a:rPr lang="ru-RU" sz="3200" b="1" i="1" dirty="0" smtClean="0"/>
              <a:t>о выставочном </a:t>
            </a:r>
            <a:r>
              <a:rPr lang="ru-RU" sz="3200" b="1" i="1" dirty="0" smtClean="0"/>
              <a:t>зале</a:t>
            </a:r>
            <a:endParaRPr lang="ru-RU" sz="3200" b="1" i="1" dirty="0" smtClean="0"/>
          </a:p>
          <a:p>
            <a:r>
              <a:rPr lang="ru-RU" sz="3200" i="1" dirty="0" smtClean="0"/>
              <a:t>«Выставочный зал всегда разнообразен, видно что участвует много детей, поделки удивляют. Приятно что в детском саду постоянно происходят и меняются выставки детского творчества…» </a:t>
            </a:r>
          </a:p>
          <a:p>
            <a:endParaRPr lang="ru-RU" sz="3200" i="1" dirty="0" smtClean="0"/>
          </a:p>
          <a:p>
            <a:r>
              <a:rPr lang="ru-RU" sz="3200" i="1" dirty="0" smtClean="0"/>
              <a:t>« Данные выставки вызывают большой интерес не только со стороны детей, но и родителей. Эти работы показывают, что и среди родителей большое количество творческих и увлекающихся людей…»</a:t>
            </a:r>
          </a:p>
        </p:txBody>
      </p:sp>
    </p:spTree>
    <p:extLst>
      <p:ext uri="{BB962C8B-B14F-4D97-AF65-F5344CB8AC3E}">
        <p14:creationId xmlns:p14="http://schemas.microsoft.com/office/powerpoint/2010/main" val="29715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extures.photoshop-ramki.ru/wp-content/uploads/2012/11/cvetochnye_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197346"/>
            <a:ext cx="88924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i="1" dirty="0" smtClean="0"/>
          </a:p>
          <a:p>
            <a:r>
              <a:rPr lang="ru-RU" sz="3200" i="1" dirty="0" smtClean="0"/>
              <a:t>«</a:t>
            </a:r>
            <a:r>
              <a:rPr lang="ru-RU" sz="3200" i="1" dirty="0"/>
              <a:t>Проходя мимо выставок нельзя пройти мимо, не посмотрев художество детей и конечно их родителей</a:t>
            </a:r>
            <a:r>
              <a:rPr lang="ru-RU" sz="3200" i="1" dirty="0" smtClean="0"/>
              <a:t>…»</a:t>
            </a:r>
          </a:p>
          <a:p>
            <a:endParaRPr lang="ru-RU" sz="3200" i="1" dirty="0"/>
          </a:p>
          <a:p>
            <a:r>
              <a:rPr lang="ru-RU" sz="3200" i="1" dirty="0"/>
              <a:t>«Мы получаем массу удовольствия от этих работ. Это очень здорово, что устраиваются такие выставки, на которых каждый ребенок увидит свои работу и будет доволен. А если эти работы выполнены совместно с родителями, то это двойная радость</a:t>
            </a:r>
            <a:r>
              <a:rPr lang="ru-RU" sz="3200" i="1" dirty="0" smtClean="0"/>
              <a:t>…»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11445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extures.photoshop-ramki.ru/wp-content/uploads/2012/11/cvetochnye_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2400" y="548680"/>
            <a:ext cx="88924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/>
              <a:t>«Видно, сколько труда затрачено на создание этих работ и радует, что труд этот совместный, сближающий родителей и детей, позволяющий им познать радость общения и творческого поиска</a:t>
            </a:r>
            <a:r>
              <a:rPr lang="ru-RU" sz="3200" i="1" dirty="0" smtClean="0"/>
              <a:t>…»</a:t>
            </a:r>
          </a:p>
          <a:p>
            <a:endParaRPr lang="ru-RU" sz="3200" i="1" dirty="0"/>
          </a:p>
          <a:p>
            <a:r>
              <a:rPr lang="ru-RU" sz="3200" i="1" dirty="0"/>
              <a:t>« Дорогие воспитатели! Ваши не </a:t>
            </a:r>
            <a:r>
              <a:rPr lang="ru-RU" sz="3200" i="1" dirty="0" smtClean="0"/>
              <a:t>иссекаемые </a:t>
            </a:r>
            <a:r>
              <a:rPr lang="ru-RU" sz="3200" i="1" dirty="0"/>
              <a:t>творческие </a:t>
            </a:r>
            <a:r>
              <a:rPr lang="ru-RU" sz="3200" i="1" dirty="0" smtClean="0"/>
              <a:t>идеи </a:t>
            </a:r>
            <a:r>
              <a:rPr lang="ru-RU" sz="3200" i="1" dirty="0"/>
              <a:t>помогают нашим детям развиваться, познавать мир, фантазировать, проявлять таланты. Выставка – это замечательная идея. Не останавливайтесь на  достигнутом. Спасибо</a:t>
            </a:r>
            <a:r>
              <a:rPr lang="ru-RU" sz="3200" i="1" dirty="0" smtClean="0"/>
              <a:t>!»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314013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layer.myshared.ru/978572/data/images/img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829679" y="2989447"/>
            <a:ext cx="6480720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. У детей повысился интерес к искусству, способность к эстетическому восприятию.</a:t>
            </a:r>
            <a:endParaRPr lang="ru-RU" sz="20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2. Существенно расширились представления об окружающем мире.</a:t>
            </a:r>
            <a:endParaRPr lang="ru-RU" sz="2000" b="1" dirty="0">
              <a:ea typeface="Calibri"/>
              <a:cs typeface="Times New Roman"/>
            </a:endParaRPr>
          </a:p>
          <a:p>
            <a:r>
              <a:rPr lang="ru-RU" sz="2000" b="1" dirty="0">
                <a:latin typeface="Times New Roman"/>
                <a:ea typeface="Calibri"/>
              </a:rPr>
              <a:t>3. Дошкольники под руководством педагогов участвуют в городских, областных и всероссийских выставках детского творчества, где занимают призовые места.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423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Сканкопии Лежнина\Изображение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08720"/>
            <a:ext cx="2458463" cy="33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Сканкопии Лежнина\ДК Диплом 1 степен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5754"/>
            <a:ext cx="2310466" cy="317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Сканкопии Лежнина\Изображение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1526"/>
            <a:ext cx="2211666" cy="304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Сканкопии Лежнина\Изображение 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0257"/>
            <a:ext cx="2376264" cy="326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Сканкопии Лежнина\Изображени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9498"/>
            <a:ext cx="2286585" cy="31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5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1-srv.builder.blogintv.biz/38/upload/2011-05-16-14-42-1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87624" y="620688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2800" i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620688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/>
              <a:t>Чем больше ребенок видел, слышал и переживал, тем больше он знает и усвоил, тем большим количеством элементов действительности он располагает в своем опыте, тем значительнее и продуктивнее при других равных условиях будет его творческая деятельность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4057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elglas.com/media/katalog/Abstrakcja-i-inne-grafiki/Abstrakcja-i-inne-grafiki_22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257906" y="5141979"/>
            <a:ext cx="1656184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выставки детского </a:t>
            </a:r>
            <a:r>
              <a:rPr lang="ru-RU" dirty="0">
                <a:latin typeface="Times New Roman"/>
                <a:ea typeface="Calibri"/>
              </a:rPr>
              <a:t>творчества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23928" y="548680"/>
            <a:ext cx="266429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</a:rPr>
              <a:t>выставки совместного творчества детей и их родителей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97766" y="2120082"/>
            <a:ext cx="252028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</a:rPr>
              <a:t>выставки совместного творчества педагога с детьми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972573" y="2967335"/>
            <a:ext cx="259228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</a:rPr>
              <a:t>выставки познавательного характера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29000" y="3764577"/>
            <a:ext cx="244827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</a:rPr>
              <a:t>персональные выставки детей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268717" y="1196752"/>
            <a:ext cx="165618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</a:rPr>
              <a:t>персональные выставки педагогов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092280" y="5157192"/>
            <a:ext cx="1584176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/>
                <a:ea typeface="Calibri"/>
              </a:rPr>
              <a:t>выставки творчества родителей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8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usmaster.net/sites/default/files/ds-043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75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938" y="2492896"/>
            <a:ext cx="904051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Выставки </a:t>
            </a:r>
          </a:p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детского творчества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09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1006577/data/images/img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развлечение\фото\DSC00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89000"/>
            <a:ext cx="6772275" cy="507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5805263"/>
            <a:ext cx="3744416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«Идет зима аукает»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122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5/05/13/135768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развлечение\Глеб\выставки\DSC00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04" y="980728"/>
            <a:ext cx="5953591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5517232"/>
            <a:ext cx="439248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/>
              <a:t>«Широкая масленица»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08853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379</TotalTime>
  <Words>566</Words>
  <Application>Microsoft Office PowerPoint</Application>
  <PresentationFormat>Экран (4:3)</PresentationFormat>
  <Paragraphs>70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33</cp:revision>
  <dcterms:created xsi:type="dcterms:W3CDTF">2015-08-05T14:11:23Z</dcterms:created>
  <dcterms:modified xsi:type="dcterms:W3CDTF">2015-09-03T05:53:30Z</dcterms:modified>
</cp:coreProperties>
</file>