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2" autoAdjust="0"/>
    <p:restoredTop sz="94604" autoAdjust="0"/>
  </p:normalViewPr>
  <p:slideViewPr>
    <p:cSldViewPr>
      <p:cViewPr varScale="1">
        <p:scale>
          <a:sx n="41" d="100"/>
          <a:sy n="41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6032006415864707E-2"/>
          <c:y val="6.3898887639045138E-2"/>
          <c:w val="0.75246445756780411"/>
          <c:h val="0.8270500562429696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модель1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размер крыла</c:v>
                </c:pt>
                <c:pt idx="1">
                  <c:v>время полёта</c:v>
                </c:pt>
                <c:pt idx="2">
                  <c:v>масса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150</c:v>
                </c:pt>
                <c:pt idx="1">
                  <c:v>150</c:v>
                </c:pt>
                <c:pt idx="2">
                  <c:v>230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модель2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размер крыла</c:v>
                </c:pt>
                <c:pt idx="1">
                  <c:v>время полёта</c:v>
                </c:pt>
                <c:pt idx="2">
                  <c:v>масса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112</c:v>
                </c:pt>
                <c:pt idx="1">
                  <c:v>41</c:v>
                </c:pt>
                <c:pt idx="2">
                  <c:v>70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модель3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размер крыла</c:v>
                </c:pt>
                <c:pt idx="1">
                  <c:v>время полёта</c:v>
                </c:pt>
                <c:pt idx="2">
                  <c:v>масса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126</c:v>
                </c:pt>
                <c:pt idx="1">
                  <c:v>65</c:v>
                </c:pt>
                <c:pt idx="2">
                  <c:v>100</c:v>
                </c:pt>
              </c:numCache>
            </c:numRef>
          </c:val>
        </c:ser>
        <c:axId val="79570432"/>
        <c:axId val="79571968"/>
      </c:barChart>
      <c:catAx>
        <c:axId val="79570432"/>
        <c:scaling>
          <c:orientation val="minMax"/>
        </c:scaling>
        <c:axPos val="b"/>
        <c:tickLblPos val="nextTo"/>
        <c:crossAx val="79571968"/>
        <c:crosses val="autoZero"/>
        <c:auto val="1"/>
        <c:lblAlgn val="ctr"/>
        <c:lblOffset val="100"/>
      </c:catAx>
      <c:valAx>
        <c:axId val="79571968"/>
        <c:scaling>
          <c:orientation val="minMax"/>
        </c:scaling>
        <c:axPos val="l"/>
        <c:majorGridlines/>
        <c:numFmt formatCode="General" sourceLinked="1"/>
        <c:tickLblPos val="nextTo"/>
        <c:crossAx val="79570432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масса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 груза</c:v>
                </c:pt>
                <c:pt idx="1">
                  <c:v>груз1</c:v>
                </c:pt>
                <c:pt idx="2">
                  <c:v>груз2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</c:v>
                </c:pt>
                <c:pt idx="1">
                  <c:v>75</c:v>
                </c:pt>
                <c:pt idx="2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время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 груза</c:v>
                </c:pt>
                <c:pt idx="1">
                  <c:v>груз1</c:v>
                </c:pt>
                <c:pt idx="2">
                  <c:v>груз2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41</c:v>
                </c:pt>
                <c:pt idx="1">
                  <c:v>35</c:v>
                </c:pt>
                <c:pt idx="2">
                  <c:v>30</c:v>
                </c:pt>
              </c:numCache>
            </c:numRef>
          </c:val>
        </c:ser>
        <c:shape val="cylinder"/>
        <c:axId val="45072768"/>
        <c:axId val="45074304"/>
        <c:axId val="0"/>
      </c:bar3DChart>
      <c:catAx>
        <c:axId val="45072768"/>
        <c:scaling>
          <c:orientation val="minMax"/>
        </c:scaling>
        <c:axPos val="b"/>
        <c:tickLblPos val="nextTo"/>
        <c:crossAx val="45074304"/>
        <c:crosses val="autoZero"/>
        <c:auto val="1"/>
        <c:lblAlgn val="ctr"/>
        <c:lblOffset val="100"/>
      </c:catAx>
      <c:valAx>
        <c:axId val="45074304"/>
        <c:scaling>
          <c:orientation val="minMax"/>
        </c:scaling>
        <c:axPos val="l"/>
        <c:majorGridlines/>
        <c:numFmt formatCode="General" sourceLinked="1"/>
        <c:tickLblPos val="nextTo"/>
        <c:crossAx val="45072768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Исследование полёта планера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Раздел:физика</a:t>
            </a:r>
            <a:r>
              <a:rPr lang="ru-RU" dirty="0" smtClean="0"/>
              <a:t>, техническое творчество</a:t>
            </a:r>
          </a:p>
          <a:p>
            <a:r>
              <a:rPr lang="ru-RU" dirty="0" err="1" smtClean="0"/>
              <a:t>Автор:Пасечник</a:t>
            </a:r>
            <a:r>
              <a:rPr lang="ru-RU" smtClean="0"/>
              <a:t> Сергей</a:t>
            </a:r>
            <a:endParaRPr lang="ru-RU" dirty="0" smtClean="0"/>
          </a:p>
          <a:p>
            <a:r>
              <a:rPr lang="ru-RU" dirty="0" smtClean="0"/>
              <a:t>Руководитель: Богаченко М.А.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Кордовая модель</a:t>
            </a:r>
            <a:endParaRPr lang="ru-RU" dirty="0"/>
          </a:p>
        </p:txBody>
      </p:sp>
      <p:pic>
        <p:nvPicPr>
          <p:cNvPr id="4" name="Содержимое 3" descr="DSC037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7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Макеты самолётов</a:t>
            </a:r>
            <a:endParaRPr lang="ru-RU" dirty="0"/>
          </a:p>
        </p:txBody>
      </p:sp>
      <p:pic>
        <p:nvPicPr>
          <p:cNvPr id="5" name="Содержимое 4" descr="DSC037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Схематические модели</a:t>
            </a:r>
            <a:endParaRPr lang="ru-RU" dirty="0"/>
          </a:p>
        </p:txBody>
      </p:sp>
      <p:pic>
        <p:nvPicPr>
          <p:cNvPr id="4" name="Содержимое 3" descr="DSC037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Подъёмная сила</a:t>
            </a:r>
            <a:endParaRPr lang="ru-RU" dirty="0"/>
          </a:p>
        </p:txBody>
      </p:sp>
      <p:pic>
        <p:nvPicPr>
          <p:cNvPr id="4" name="Содержимое 3" descr="DSC037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19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14290"/>
            <a:ext cx="8382058" cy="628654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Рисунок 6" descr="C:\Documents and Settings\Admin\Рабочий стол\фотки\101MSDCF\DSC019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9"/>
            <a:ext cx="9001156" cy="641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Опыт1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357422" y="214290"/>
          <a:ext cx="6357981" cy="2507752"/>
        </p:xfrm>
        <a:graphic>
          <a:graphicData uri="http://schemas.openxmlformats.org/drawingml/2006/table">
            <a:tbl>
              <a:tblPr/>
              <a:tblGrid>
                <a:gridCol w="1588959"/>
                <a:gridCol w="1589674"/>
                <a:gridCol w="1589674"/>
                <a:gridCol w="1589674"/>
              </a:tblGrid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модель1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модель2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модель 3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Размах крыльев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112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126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Масса (г)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230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Длина фюзеляжа (см)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Время полета (сек)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928794" y="2214554"/>
          <a:ext cx="6643734" cy="3986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Опыт2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5984" y="500042"/>
          <a:ext cx="6643734" cy="1658692"/>
        </p:xfrm>
        <a:graphic>
          <a:graphicData uri="http://schemas.openxmlformats.org/drawingml/2006/table">
            <a:tbl>
              <a:tblPr/>
              <a:tblGrid>
                <a:gridCol w="1660757"/>
                <a:gridCol w="1660757"/>
                <a:gridCol w="1660757"/>
                <a:gridCol w="1661463"/>
              </a:tblGrid>
              <a:tr h="523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Без груза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Груз1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Груз3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Масса (г)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Время полета(сек)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571604" y="2214554"/>
          <a:ext cx="6743728" cy="4243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Опыт3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85786" y="1571612"/>
          <a:ext cx="7929618" cy="4786346"/>
        </p:xfrm>
        <a:graphic>
          <a:graphicData uri="http://schemas.openxmlformats.org/drawingml/2006/table">
            <a:tbl>
              <a:tblPr/>
              <a:tblGrid>
                <a:gridCol w="1982194"/>
                <a:gridCol w="1982194"/>
                <a:gridCol w="1982194"/>
                <a:gridCol w="1983036"/>
              </a:tblGrid>
              <a:tr h="683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Модель 1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Модель 2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Модель 3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7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Геометрические размеры (см</a:t>
                      </a:r>
                      <a:r>
                        <a:rPr lang="ru-RU" sz="1800" baseline="30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150х10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150х10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150х10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1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Профиль крыла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Вогнуто-выпуклый, обшитый с 2-х сторон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выпуклый, обшитый с 1-й стороны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Выпукло-плоский, обшитый с 2-х сторон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Время полета (сек)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Схематический планер</a:t>
            </a:r>
            <a:endParaRPr lang="ru-RU" dirty="0"/>
          </a:p>
        </p:txBody>
      </p:sp>
      <p:pic>
        <p:nvPicPr>
          <p:cNvPr id="4" name="Содержимое 3" descr="DSC036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Макеты самолётов</a:t>
            </a:r>
            <a:endParaRPr lang="ru-RU" dirty="0"/>
          </a:p>
        </p:txBody>
      </p:sp>
      <p:pic>
        <p:nvPicPr>
          <p:cNvPr id="5" name="Содержимое 4" descr="DSC037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с электромотором</a:t>
            </a:r>
            <a:endParaRPr lang="ru-RU" dirty="0"/>
          </a:p>
        </p:txBody>
      </p:sp>
      <p:pic>
        <p:nvPicPr>
          <p:cNvPr id="12" name="Содержимое 11" descr="DSC036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«Чемпион» среди планеров</a:t>
            </a:r>
            <a:endParaRPr lang="ru-RU" dirty="0"/>
          </a:p>
        </p:txBody>
      </p:sp>
      <p:pic>
        <p:nvPicPr>
          <p:cNvPr id="6" name="Содержимое 5" descr="DSC036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Супер</a:t>
            </a:r>
            <a:r>
              <a:rPr lang="ru-RU" dirty="0" smtClean="0"/>
              <a:t> планер</a:t>
            </a:r>
            <a:endParaRPr lang="ru-RU" dirty="0"/>
          </a:p>
        </p:txBody>
      </p:sp>
      <p:pic>
        <p:nvPicPr>
          <p:cNvPr id="4" name="Содержимое 3" descr="DSC036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Схематический планер</a:t>
            </a:r>
            <a:endParaRPr lang="ru-RU" dirty="0"/>
          </a:p>
        </p:txBody>
      </p:sp>
      <p:pic>
        <p:nvPicPr>
          <p:cNvPr id="4" name="Содержимое 3" descr="DSC036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Кордовая модель</a:t>
            </a:r>
            <a:endParaRPr lang="ru-RU" dirty="0"/>
          </a:p>
        </p:txBody>
      </p:sp>
      <p:pic>
        <p:nvPicPr>
          <p:cNvPr id="6" name="Содержимое 5" descr="DSC036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Кордовая модель</a:t>
            </a:r>
            <a:endParaRPr lang="ru-RU" dirty="0"/>
          </a:p>
        </p:txBody>
      </p:sp>
      <p:pic>
        <p:nvPicPr>
          <p:cNvPr id="4" name="Содержимое 3" descr="DSC036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</TotalTime>
  <Words>136</Words>
  <Application>Microsoft Office PowerPoint</Application>
  <PresentationFormat>Экран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Исследование полёта планера</vt:lpstr>
      <vt:lpstr>Схематический планер</vt:lpstr>
      <vt:lpstr>Макеты самолётов</vt:lpstr>
      <vt:lpstr>Модель с электромотором</vt:lpstr>
      <vt:lpstr>«Чемпион» среди планеров</vt:lpstr>
      <vt:lpstr>Супер планер</vt:lpstr>
      <vt:lpstr>Схематический планер</vt:lpstr>
      <vt:lpstr>Кордовая модель</vt:lpstr>
      <vt:lpstr>Кордовая модель</vt:lpstr>
      <vt:lpstr>Кордовая модель</vt:lpstr>
      <vt:lpstr>Слайд 11</vt:lpstr>
      <vt:lpstr>Макеты самолётов</vt:lpstr>
      <vt:lpstr>Схематические модели</vt:lpstr>
      <vt:lpstr>Подъёмная сила</vt:lpstr>
      <vt:lpstr>Слайд 15</vt:lpstr>
      <vt:lpstr>Слайд 16</vt:lpstr>
      <vt:lpstr>Опыт1</vt:lpstr>
      <vt:lpstr>Опыт2</vt:lpstr>
      <vt:lpstr>Опыт3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полёта планера</dc:title>
  <cp:lastModifiedBy>Маргарита Богаченко</cp:lastModifiedBy>
  <cp:revision>6</cp:revision>
  <dcterms:modified xsi:type="dcterms:W3CDTF">2018-01-05T11:22:57Z</dcterms:modified>
</cp:coreProperties>
</file>