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56" r:id="rId4"/>
    <p:sldId id="294" r:id="rId5"/>
    <p:sldId id="257" r:id="rId6"/>
    <p:sldId id="279" r:id="rId7"/>
    <p:sldId id="277" r:id="rId8"/>
    <p:sldId id="260" r:id="rId9"/>
    <p:sldId id="261" r:id="rId10"/>
    <p:sldId id="280" r:id="rId11"/>
    <p:sldId id="281" r:id="rId12"/>
    <p:sldId id="282" r:id="rId13"/>
    <p:sldId id="262" r:id="rId14"/>
    <p:sldId id="270" r:id="rId15"/>
    <p:sldId id="263" r:id="rId16"/>
    <p:sldId id="264" r:id="rId17"/>
    <p:sldId id="283" r:id="rId18"/>
    <p:sldId id="296" r:id="rId19"/>
    <p:sldId id="275" r:id="rId20"/>
    <p:sldId id="285" r:id="rId21"/>
    <p:sldId id="284" r:id="rId22"/>
    <p:sldId id="265" r:id="rId23"/>
    <p:sldId id="286" r:id="rId24"/>
    <p:sldId id="287" r:id="rId25"/>
    <p:sldId id="276" r:id="rId26"/>
    <p:sldId id="288" r:id="rId27"/>
    <p:sldId id="267" r:id="rId28"/>
    <p:sldId id="268" r:id="rId29"/>
    <p:sldId id="266" r:id="rId30"/>
    <p:sldId id="271" r:id="rId31"/>
    <p:sldId id="289" r:id="rId32"/>
    <p:sldId id="290" r:id="rId33"/>
    <p:sldId id="291" r:id="rId34"/>
    <p:sldId id="292" r:id="rId35"/>
    <p:sldId id="272" r:id="rId36"/>
    <p:sldId id="293" r:id="rId37"/>
    <p:sldId id="295" r:id="rId38"/>
    <p:sldId id="298" r:id="rId39"/>
    <p:sldId id="27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489862e9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566936"/>
            <a:ext cx="10369152" cy="8424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922"/>
            <a:ext cx="8856984" cy="67403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Да. Встал вопрос ОБЪЕДИНИТЬСЯ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 страну одну всем слиться.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Экономику создать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политику решать. И, поскольку, все они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Врагами внешними были окружены- 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укреплять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8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9274"/>
            <a:ext cx="8334672" cy="68941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Но, поскольку, </a:t>
            </a:r>
            <a:r>
              <a:rPr lang="ru-RU" sz="8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 устройства 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государственного-три</a:t>
            </a:r>
          </a:p>
          <a:p>
            <a:pPr>
              <a:spcAft>
                <a:spcPts val="0"/>
              </a:spcAft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попробуй их сейчас по памяти-назови…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00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873"/>
            <a:ext cx="8352928" cy="649408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попробуй, уважаемый мой друг,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Прочитав страницу № 142 своего учебника,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Выявить две точки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зрения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вопросам этого ОБЪЕДИНЕНИЯ…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09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ергей\Desktop\SSSR 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2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>
              <a:buNone/>
            </a:pPr>
            <a:r>
              <a:rPr lang="ru-RU" sz="1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объединения</a:t>
            </a:r>
            <a:endParaRPr lang="ru-RU" sz="1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 резолюции И.Сталина и В. Ленина на стр. 142.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Ленинский вариант объединения был более приемлемым  в сложившейся ситуации?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275" y="0"/>
            <a:ext cx="9635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5" name="Picture 3" descr="C:\Users\Сергей\Desktop\fakeit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-52127"/>
            <a:ext cx="7211144" cy="69101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7225" y="3106332"/>
            <a:ext cx="7310505" cy="375166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Ленин.  Федеративное устройство- равноправие союзных республик.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Сталин. Автономизация - вхождение республик в состав РСФСР.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гей\Desktop\SSSR 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3" y="8531"/>
            <a:ext cx="9144000" cy="6883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83" y="4434884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30 декабря 1922 года принята Декларация об образовании СССР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0153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Договор в Москве подписан был-</a:t>
            </a:r>
          </a:p>
          <a:p>
            <a:r>
              <a:rPr lang="ru-RU" dirty="0">
                <a:solidFill>
                  <a:schemeClr val="bg1"/>
                </a:solidFill>
              </a:rPr>
              <a:t>Декларацией об образовании СССР он прослыл</a:t>
            </a:r>
          </a:p>
          <a:p>
            <a:r>
              <a:rPr lang="ru-RU" dirty="0">
                <a:solidFill>
                  <a:schemeClr val="bg1"/>
                </a:solidFill>
              </a:rPr>
              <a:t>Четыре государства впишем</a:t>
            </a:r>
          </a:p>
          <a:p>
            <a:r>
              <a:rPr lang="ru-RU" dirty="0">
                <a:solidFill>
                  <a:schemeClr val="bg1"/>
                </a:solidFill>
              </a:rPr>
              <a:t>Украина, Беларусь,</a:t>
            </a:r>
          </a:p>
          <a:p>
            <a:r>
              <a:rPr lang="ru-RU" dirty="0">
                <a:solidFill>
                  <a:schemeClr val="bg1"/>
                </a:solidFill>
              </a:rPr>
              <a:t>Закавказье (Азербайджан, Армения, Грузия) и вся Русь.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5016" cy="605037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СССР как государство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Стало называться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наше.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Число 30 в декабре 1922-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рожденья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СССР.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СССР – союз республик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Юных, советских, социалистических и дружных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ec-naz.org/uploads/monthly_2016_12/111-736.jpg.92ac32af7c07ba1f7271b707e4217c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439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323526" y="188640"/>
            <a:ext cx="8712969" cy="60016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ИМСЬОШГНШБТЛТТТЮЮЮЮБТТЬББЖБИОИОЛООТЬЬЬ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Информатик@м: Изменения в СанПин для школ - 20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564"/>
            <a:ext cx="5040560" cy="2801380"/>
          </a:xfrm>
          <a:prstGeom prst="rect">
            <a:avLst/>
          </a:prstGeom>
        </p:spPr>
      </p:pic>
      <p:pic>
        <p:nvPicPr>
          <p:cNvPr id="9" name="Рисунок 8" descr="josekr - SONG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46" y="2924944"/>
            <a:ext cx="3171825" cy="3200400"/>
          </a:xfrm>
          <a:prstGeom prst="rect">
            <a:avLst/>
          </a:prstGeom>
        </p:spPr>
      </p:pic>
      <p:pic>
        <p:nvPicPr>
          <p:cNvPr id="10" name="Рисунок 9" descr="Ca9d3ab5 l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9" y="3044965"/>
            <a:ext cx="3312368" cy="3025296"/>
          </a:xfrm>
          <a:prstGeom prst="rect">
            <a:avLst/>
          </a:prstGeom>
        </p:spPr>
      </p:pic>
      <p:pic>
        <p:nvPicPr>
          <p:cNvPr id="11" name="А в африк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4337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8964488" cy="67403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На протяжении многих веков формировались предпосылки для объединения народов в единое государство. Во все временами этому способствовали глубокие исторические, экономические, военные и культурные корни. Бывшая Российская империя объединяла более ста национальностей и народностей. Все они прошли один исторический путь. Они защищали свою свободу, не испытывали ненависти друг к другу. Стоит учесть, что вся территория страны была окружена враждебно настроенными государствами. Этот факт повлиял на объединение народов. Союз Советских Социалистических Республик - так называлось наше государство, которое просуществовало в течение почти 70 лет. Это была мощная сверхдержава, объединявшая многие нации и народности</a:t>
            </a:r>
            <a:r>
              <a:rPr lang="ru-RU" sz="2400" dirty="0">
                <a:solidFill>
                  <a:srgbClr val="000000"/>
                </a:solidFill>
                <a:latin typeface="Times New Roman, serif"/>
              </a:rPr>
              <a:t>. </a:t>
            </a:r>
            <a:endParaRPr lang="ru-RU" sz="2400" dirty="0" smtClean="0">
              <a:solidFill>
                <a:srgbClr val="000000"/>
              </a:solidFill>
              <a:latin typeface="Times New Roman, serif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Попробуйте сформулировать тему урока, свои цели и задачи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20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692696"/>
            <a:ext cx="9001000" cy="507831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22-м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два года мы добавим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год Конституции (31 января) узнаем.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она для всей страны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ней и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жить были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все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должны.</a:t>
            </a:r>
          </a:p>
        </p:txBody>
      </p:sp>
    </p:spTree>
    <p:extLst>
      <p:ext uri="{BB962C8B-B14F-4D97-AF65-F5344CB8AC3E}">
        <p14:creationId xmlns:p14="http://schemas.microsoft.com/office/powerpoint/2010/main" val="14058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302" y="590761"/>
            <a:ext cx="8280920" cy="526297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</a:rPr>
              <a:t>Перечислите органы власти СССР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</a:rPr>
              <a:t>Как были распределены полномочия в решении ключевых государственных вопросов между республиками и центром?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5508104" y="4149080"/>
            <a:ext cx="2643187" cy="937963"/>
            <a:chOff x="357158" y="-23847"/>
            <a:chExt cx="2643218" cy="937975"/>
          </a:xfrm>
        </p:grpSpPr>
        <p:pic>
          <p:nvPicPr>
            <p:cNvPr id="9" name="Picture 5" descr="C:\Documents and Settings\user\Мои документы\Мои рисунки\Организатор клипов (Microsoft)\00354499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-23847"/>
              <a:ext cx="1214455" cy="9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785930" y="214332"/>
              <a:ext cx="1214446" cy="36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Lucida Sans Unicode" pitchFamily="34" charset="0"/>
                </a:rPr>
                <a:t>Стр.143</a:t>
              </a:r>
              <a:endParaRPr lang="ru-RU" b="1" dirty="0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pic>
          <p:nvPicPr>
            <p:cNvPr id="11" name="Picture 5" descr="C:\Documents and Settings\user\Мои документы\Мои рисунки\Организатор клипов (Microsoft)\00354499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570" y="-14572"/>
              <a:ext cx="1214455" cy="9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70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01" y="0"/>
            <a:ext cx="92170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31 января 1924 года принята конституция СССР.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4176464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Всесоюзный съезд советов-законодательная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996952"/>
            <a:ext cx="201622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ЦИК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77072"/>
            <a:ext cx="1728192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Совет союза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5796" y="3869668"/>
            <a:ext cx="2664296" cy="2088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Совет национальностей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628800"/>
            <a:ext cx="2880320" cy="42484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811023" y="1628800"/>
            <a:ext cx="65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ИСПОЛНИТЕЛЬНАЯ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652" y="332656"/>
            <a:ext cx="8712968" cy="62658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ж будет управлять по новой?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Так, Съезд Советов СССР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Верховный Орган власти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всей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ЦИК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СССР – что это значит?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Он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выбран был из депутатов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состоял из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делегатов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депутатов выбирали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четыре года, один раз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города в 5 раз их было больше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 с сельской местности-как раз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в Конституции 1918 года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 ясен без сомненья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Рабочих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власть кругом была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одна из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населенья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Партия быть создана не могла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605550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кто же правит всей страной?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 народных комиссаров – Совнарком.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Правительство страны он есть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наркоматы в подчинение здесь.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Нарком тот, кто - то возглавляет?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Да, Алексей Иванович Рыков сам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Судебный орган тоже был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Верховный суд над всем один.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24/30578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8" y="298407"/>
            <a:ext cx="5336243" cy="637844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3384376" cy="515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безопасность в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государстве?</a:t>
            </a:r>
          </a:p>
          <a:p>
            <a:pPr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важна, всем это ясно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и орган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создали</a:t>
            </a:r>
          </a:p>
          <a:p>
            <a:pPr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ОГПУ его назвали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3200" dirty="0">
                <a:latin typeface="roboto"/>
                <a:ea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7416824" cy="61764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так образовалось государство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Союзное и новое для всех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европейские, иные 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страны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Признали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СССР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41" y="0"/>
            <a:ext cx="92330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269136"/>
            <a:ext cx="6048672" cy="614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Символика была 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</a:t>
            </a:r>
          </a:p>
          <a:p>
            <a:pPr>
              <a:spcAft>
                <a:spcPts val="0"/>
              </a:spcAft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Конечно, как положено всегда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красный флаг как символ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братства</a:t>
            </a:r>
          </a:p>
          <a:p>
            <a:pPr>
              <a:spcAft>
                <a:spcPts val="0"/>
              </a:spcAft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гимн Интернационал был символом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призыва</a:t>
            </a:r>
          </a:p>
          <a:p>
            <a:pPr>
              <a:spcAft>
                <a:spcPts val="0"/>
              </a:spcAft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мировому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революционному 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прорыву.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ргей\Desktop\SSSR 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138" y="-58738"/>
            <a:ext cx="9753601" cy="7315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366" y="16288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1267" name="Picture 3" descr="C:\Users\Сергей\Desktop\Coat_of_arms_of_the_Soviet_Union_1923–1936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345" y="274637"/>
            <a:ext cx="4248298" cy="634833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479973" y="295597"/>
            <a:ext cx="3744416" cy="632737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герб СССР объединен в колосья,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шар земной, серп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 молот,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звезда,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Лучи от солнца тянутся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счастья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Которое и строила страна.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SSSR 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386" y="142277"/>
            <a:ext cx="5286614" cy="3829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774" y="4149080"/>
            <a:ext cx="8820472" cy="233169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b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259632" y="5638799"/>
            <a:ext cx="1119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980" y="587088"/>
            <a:ext cx="4572000" cy="33829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возник СССР?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об этом надо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знать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Что это за сила, </a:t>
            </a:r>
            <a:r>
              <a:rPr lang="ru-RU" sz="2400" b="1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республики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latin typeface="roboto"/>
              <a:ea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latin typeface="roboto"/>
              <a:ea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объединила</a:t>
            </a:r>
            <a:r>
              <a:rPr lang="ru-RU" sz="2400" b="1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Союз один для всех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дом, как хлеб, как мать… 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Каковы причины образования СССР?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-экономические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</a:rPr>
              <a:t>Политические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Система государственной власти СССР. В чем отличие от современной Российской структуры?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</a:rPr>
              <a:t>Проекты объединения.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4638"/>
            <a:ext cx="8435280" cy="63889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Историю страны, её этапы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непременно знать должны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нас учит как нам развиваться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правильно вперёд идти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был внимательным сегодня на уроке?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сможешь на вопросы все?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двадцать втором году,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стало называться государство?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Советское, Россия или СССР?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413"/>
            <a:ext cx="8640960" cy="677621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дату СССР должны мы помнить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Шёл март, январь или декабрь на дворе?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восемнадцатый, двадцать второй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Иль двадцать третий?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Число тридцатое или восьмое в декабре?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каковы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 объединения республик тех?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Совместное хозяйство, оборона иль борьба?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Подумайте и назовите точно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 более, что здесь их не одна.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Столицей СССР стал город важный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Ульяновск, Петроград или Москва?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Подумав, вы ответите нам сразу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назовёте имя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города….!</a:t>
            </a:r>
          </a:p>
        </p:txBody>
      </p:sp>
    </p:spTree>
    <p:extLst>
      <p:ext uri="{BB962C8B-B14F-4D97-AF65-F5344CB8AC3E}">
        <p14:creationId xmlns:p14="http://schemas.microsoft.com/office/powerpoint/2010/main" val="1497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646843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какие СССР образовали?</a:t>
            </a:r>
          </a:p>
          <a:p>
            <a:pPr>
              <a:spcAft>
                <a:spcPts val="0"/>
              </a:spcAft>
            </a:pP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было их четыре, пять </a:t>
            </a: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ли, 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больше?</a:t>
            </a:r>
          </a:p>
          <a:p>
            <a:pPr>
              <a:spcAft>
                <a:spcPts val="0"/>
              </a:spcAft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назовите их.</a:t>
            </a: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roboto"/>
                <a:ea typeface="Times New Roman" panose="02020603050405020304" pitchFamily="18" charset="0"/>
              </a:rPr>
              <a:t> 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59093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Последнее о чём спросить должны мы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Конституции СССР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Когда мы приняли её для жизни?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двадцать четвертом или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двадцать третьем в январе?</a:t>
            </a:r>
          </a:p>
        </p:txBody>
      </p:sp>
    </p:spTree>
    <p:extLst>
      <p:ext uri="{BB962C8B-B14F-4D97-AF65-F5344CB8AC3E}">
        <p14:creationId xmlns:p14="http://schemas.microsoft.com/office/powerpoint/2010/main" val="23350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92888" cy="59093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молодцы ребята вы сегодня,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Трудились, отвечали здесь</a:t>
            </a:r>
          </a:p>
          <a:p>
            <a:pPr>
              <a:spcAft>
                <a:spcPts val="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 контрольным этим всем вопросам</a:t>
            </a:r>
          </a:p>
          <a:p>
            <a:r>
              <a:rPr lang="ru-RU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знания проверили свои.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7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Немецкий философ Гегель замечает, что все великие всемирно-исторические события и личности повторяются дважды: первый раз как трагедия, а второй — как фарс.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вы можете провести исторические параллели  между современностью и 20-ми годами прошлого века?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6876256" cy="563231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Times New Roman, serif"/>
              </a:rPr>
              <a:t>Рефлексия</a:t>
            </a:r>
            <a:r>
              <a:rPr lang="ru-RU" sz="7200" dirty="0" smtClean="0">
                <a:solidFill>
                  <a:schemeClr val="bg1"/>
                </a:solidFill>
                <a:latin typeface="Times New Roman, serif"/>
              </a:rPr>
              <a:t>:</a:t>
            </a:r>
          </a:p>
          <a:p>
            <a:r>
              <a:rPr lang="ru-RU" sz="7200" dirty="0">
                <a:solidFill>
                  <a:schemeClr val="bg1"/>
                </a:solidFill>
                <a:latin typeface="Times New Roman, serif"/>
              </a:rPr>
              <a:t> Что нового узнал каждый из вас на уроке?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дминистративное деление &lt;strong&gt;СССР&lt;/strong&gt; — Википедия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55576" y="117693"/>
            <a:ext cx="74168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 ТЕПЕРЬ, ДРУЗЬЯ МОИ, </a:t>
            </a:r>
          </a:p>
          <a:p>
            <a:r>
              <a:rPr lang="ru-RU" sz="3600" b="1" dirty="0" smtClean="0"/>
              <a:t>НАМ ПРИШЛА ПОРА ВСЕМ ВМЕСТЕ</a:t>
            </a:r>
          </a:p>
          <a:p>
            <a:r>
              <a:rPr lang="ru-RU" sz="3600" b="1" dirty="0" smtClean="0"/>
              <a:t>К УСТАНОВКАМ ЦЕЛЕВЫМ </a:t>
            </a:r>
          </a:p>
          <a:p>
            <a:r>
              <a:rPr lang="ru-RU" sz="3600" b="1" dirty="0" smtClean="0"/>
              <a:t>УРОКА НАШЕГО ВЕРНУТЬСЯ, </a:t>
            </a:r>
          </a:p>
          <a:p>
            <a:r>
              <a:rPr lang="ru-RU" sz="3600" b="1" dirty="0" smtClean="0"/>
              <a:t>И ДОСТИЖЕНИЯ СВОИ</a:t>
            </a:r>
          </a:p>
          <a:p>
            <a:r>
              <a:rPr lang="ru-RU" sz="3600" b="1" dirty="0" smtClean="0"/>
              <a:t>ПРОВЕРИТЬ, ДАБЫ ОКУНУТЬСЯ</a:t>
            </a:r>
          </a:p>
          <a:p>
            <a:r>
              <a:rPr lang="ru-RU" sz="3600" b="1" dirty="0" smtClean="0"/>
              <a:t>НАМ В ГОДЫ ТЕ УСИЛЬЕМ ВОЛЕВЫМ.</a:t>
            </a:r>
          </a:p>
          <a:p>
            <a:r>
              <a:rPr lang="ru-RU" sz="3600" b="1" dirty="0" smtClean="0"/>
              <a:t>ДОСТИГЛИ ЛЬ ЦЕЛЕЙ ВЫ?</a:t>
            </a:r>
          </a:p>
          <a:p>
            <a:r>
              <a:rPr lang="ru-RU" sz="3600" b="1" dirty="0" smtClean="0"/>
              <a:t>ОТВЕТЬТЕ НА ВОПРОС…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659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6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31334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внутриполитическое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стране после гражданской войны.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ричины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образования СССР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роекты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построения нового государства.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Определить способ образования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СССР.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Характеризовать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ациональную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политику после образования СССР.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2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Параграф 19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на вопросы в конце параграфа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Запомнить ключевые даты, термины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 №5 по желанию-письменно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1518" y="980728"/>
            <a:ext cx="3024337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1.ОБРАТИВШИСЬ К ПАРАГРАФУ, СОСТАВЬТЕ ПЛАН ЦЕЛЕВЫХ УСТАНОВОК СЕГОДНЯШНЕГО ЗАНЯТИЯ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113662" y="404664"/>
            <a:ext cx="2834601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2.НАМЕТЬТЕ  ДЕЙСТВИЯ, С ПОМОЩЬЮ КОТОРЫХ ВЫ БУДЕТЕ ДОСТИГАТЬ ЭТИ ЦЕЛЕВЫЕ УСТАНОВКИ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9476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6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31334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внутриполитическое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стране после гражданской войны.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ричины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образования СССР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роекты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построения нового государства.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Определить способ образования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СССР.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Характеризовать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ациональную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политику после образования СССР.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600164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республики самостоятельными были,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Вкруг РСФСР все жили,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Гражданскую</a:t>
            </a:r>
            <a:r>
              <a:rPr lang="ru-RU" sz="48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Власть Советская была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них провозглашена.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что ж причинами Союза нам назвать?</a:t>
            </a:r>
          </a:p>
        </p:txBody>
      </p:sp>
    </p:spTree>
    <p:extLst>
      <p:ext uri="{BB962C8B-B14F-4D97-AF65-F5344CB8AC3E}">
        <p14:creationId xmlns:p14="http://schemas.microsoft.com/office/powerpoint/2010/main" val="5351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ргей\Desktop\156685-e32bf-2549564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5" y="260648"/>
            <a:ext cx="5461070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5580112" y="548680"/>
            <a:ext cx="3024336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ПРОАНАЛИЗИРУЙТЕ ПЕРВУЮ ЧАСТЬ ПАРАГРАФА И СЛАЙД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СДЕЛАЙТЕ ВЫВОДЫ О ПРЕДПОСЫЛКАХ И  ПРИЧИНАХ ОБЪЕДИНЕНИЯ СОЦИАЛИСТИЧЕСКИХ РЕСПУБЛИК 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6228184" y="3789040"/>
            <a:ext cx="2643187" cy="937963"/>
            <a:chOff x="357158" y="-23847"/>
            <a:chExt cx="2643218" cy="937975"/>
          </a:xfrm>
        </p:grpSpPr>
        <p:pic>
          <p:nvPicPr>
            <p:cNvPr id="8" name="Picture 5" descr="C:\Documents and Settings\user\Мои документы\Мои рисунки\Организатор клипов (Microsoft)\00354499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-23847"/>
              <a:ext cx="1214455" cy="9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1785930" y="214332"/>
              <a:ext cx="1214446" cy="64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 smtClean="0">
                  <a:latin typeface="Lucida Sans Unicode" pitchFamily="34" charset="0"/>
                </a:rPr>
                <a:t>Стр.139-141.</a:t>
              </a:r>
              <a:endParaRPr lang="ru-RU" b="1" dirty="0">
                <a:latin typeface="Lucida Sans Unicode" pitchFamily="34" charset="0"/>
              </a:endParaRPr>
            </a:p>
          </p:txBody>
        </p:sp>
        <p:pic>
          <p:nvPicPr>
            <p:cNvPr id="10" name="Picture 5" descr="C:\Documents and Settings\user\Мои документы\Мои рисунки\Организатор клипов (Microsoft)\00354499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570" y="-14572"/>
              <a:ext cx="1214455" cy="9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375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0"/>
            <a:ext cx="7200800" cy="14847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Причины образования СССР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338437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Экономические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44008" y="2204864"/>
            <a:ext cx="421196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4400" dirty="0" smtClean="0"/>
              <a:t>политические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12976"/>
            <a:ext cx="3384376" cy="3456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Общие хозяйственные связи и исторически сложившееся разделение труда между  частями империи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356992"/>
            <a:ext cx="4176464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Стремление к единой внешней безопасности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5517232"/>
            <a:ext cx="417646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Международная изоляция</a:t>
            </a:r>
            <a:endParaRPr lang="ru-RU" sz="32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835696" y="2924944"/>
            <a:ext cx="216024" cy="2160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88224" y="2924944"/>
            <a:ext cx="288032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60232" y="4725144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SSSR 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4032448" cy="6264696"/>
          </a:xfrm>
          <a:prstGeom prst="rect">
            <a:avLst/>
          </a:prstGeom>
          <a:solidFill>
            <a:srgbClr val="F83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Политическая основа объединения-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Система советской власти в республиках.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832</Words>
  <Application>Microsoft Office PowerPoint</Application>
  <PresentationFormat>Экран (4:3)</PresentationFormat>
  <Paragraphs>213</Paragraphs>
  <Slides>39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Lucida Sans Unicode</vt:lpstr>
      <vt:lpstr>roboto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ОБРАЗОВАНИЕ  СССР</vt:lpstr>
      <vt:lpstr>Презентация PowerPoint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30 декабря 1922 года принята Декларация об образовании СССР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31 января 1924 года принята конституция СССР.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Немецкий философ Гегель замечает, что все великие всемирно-исторические события и личности повторяются дважды: первый раз как трагедия, а второй — как фарс.</vt:lpstr>
      <vt:lpstr>Презентация PowerPoint</vt:lpstr>
      <vt:lpstr>Презентация PowerPoint</vt:lpstr>
      <vt:lpstr>План урока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СССР</dc:title>
  <dc:creator>Сергей</dc:creator>
  <cp:lastModifiedBy>Пользователь Windows</cp:lastModifiedBy>
  <cp:revision>42</cp:revision>
  <dcterms:created xsi:type="dcterms:W3CDTF">2014-12-08T20:11:26Z</dcterms:created>
  <dcterms:modified xsi:type="dcterms:W3CDTF">2018-01-07T17:31:28Z</dcterms:modified>
</cp:coreProperties>
</file>