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4" r:id="rId10"/>
    <p:sldId id="275" r:id="rId11"/>
    <p:sldId id="276" r:id="rId12"/>
    <p:sldId id="277" r:id="rId13"/>
    <p:sldId id="278" r:id="rId14"/>
    <p:sldId id="282" r:id="rId15"/>
    <p:sldId id="283" r:id="rId16"/>
    <p:sldId id="265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306" y="14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D3D12-B43F-4A40-B5BC-059369CC6055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4D999-5AAD-413A-B6F6-A78B8ED0F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82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D999-5AAD-413A-B6F6-A78B8ED0F18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8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4D999-5AAD-413A-B6F6-A78B8ED0F1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1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000893-D5EF-4ABA-BEDE-1A0CB7DC2A9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CEF234-A2CE-433F-802E-C3F7733AFC5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68E284-4EFF-418A-B12B-52039C2671A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A7311A-08B8-42C9-9C5D-5F3C78E68D0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FF472E-AAFD-40D7-AA4D-676E4577B72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0F96D7-59F7-4E45-9D96-91180884608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0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5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0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6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1F9B-9875-4C8E-ABF7-4F10E81D7403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4D5AD-DA23-4E7D-BBBE-54D77876E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80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2;&#1077;&#1089;&#1105;&#1083;&#1099;&#1081;%20&#1076;&#1077;&#1076;%20&#1084;&#1086;&#1088;&#1086;&#1079;\08-&#1058;&#1072;&#1085;&#1077;&#1094;%20&#1044;&#1077;&#1076;&#1086;&#1074;%20&#1052;&#1086;&#1088;.%20&#1052;&#1072;&#1085;&#1075;&#1086;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757808" y="188640"/>
            <a:ext cx="7772400" cy="936625"/>
          </a:xfrm>
        </p:spPr>
        <p:txBody>
          <a:bodyPr>
            <a:norm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3200" b="1" i="1" kern="1800" dirty="0">
                <a:solidFill>
                  <a:srgbClr val="AD075A"/>
                </a:solidFill>
                <a:latin typeface="Arial"/>
                <a:ea typeface="Times New Roman"/>
                <a:cs typeface="Times New Roman"/>
              </a:rPr>
              <a:t>«Много праздников есть разных </a:t>
            </a:r>
            <a:r>
              <a:rPr lang="ru-RU" sz="3200" b="1" i="1" kern="1800" dirty="0" smtClean="0">
                <a:solidFill>
                  <a:srgbClr val="AD075A"/>
                </a:solidFill>
                <a:latin typeface="Arial"/>
                <a:ea typeface="Times New Roman"/>
                <a:cs typeface="Times New Roman"/>
              </a:rPr>
              <a:t>,</a:t>
            </a:r>
            <a:br>
              <a:rPr lang="ru-RU" sz="3200" b="1" i="1" kern="1800" dirty="0" smtClean="0">
                <a:solidFill>
                  <a:srgbClr val="AD075A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3200" b="1" i="1" kern="1800" dirty="0">
                <a:solidFill>
                  <a:srgbClr val="AD075A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3200" b="1" i="1" kern="1800" dirty="0">
                <a:solidFill>
                  <a:srgbClr val="AD075A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3200" b="1" i="1" kern="1800" dirty="0" smtClean="0">
                <a:solidFill>
                  <a:srgbClr val="AD075A"/>
                </a:solidFill>
                <a:latin typeface="Arial"/>
                <a:ea typeface="Times New Roman"/>
                <a:cs typeface="Times New Roman"/>
              </a:rPr>
              <a:t>но </a:t>
            </a:r>
            <a:r>
              <a:rPr lang="ru-RU" sz="3200" b="1" i="1" kern="1800" dirty="0">
                <a:solidFill>
                  <a:srgbClr val="AD075A"/>
                </a:solidFill>
                <a:latin typeface="Arial"/>
                <a:ea typeface="Times New Roman"/>
                <a:cs typeface="Times New Roman"/>
              </a:rPr>
              <a:t>любимый- Новый год».</a:t>
            </a:r>
            <a:endParaRPr lang="ru-RU" sz="3200" i="1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552728" cy="4671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Группа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0"/>
            <a:chExt cx="9144002" cy="6858000"/>
          </a:xfrm>
        </p:grpSpPr>
        <p:grpSp>
          <p:nvGrpSpPr>
            <p:cNvPr id="3077" name="Группа 14"/>
            <p:cNvGrpSpPr>
              <a:grpSpLocks/>
            </p:cNvGrpSpPr>
            <p:nvPr/>
          </p:nvGrpSpPr>
          <p:grpSpPr bwMode="auto">
            <a:xfrm>
              <a:off x="-1" y="0"/>
              <a:ext cx="9144001" cy="1000108"/>
              <a:chOff x="-1" y="0"/>
              <a:chExt cx="9144001" cy="1000108"/>
            </a:xfrm>
          </p:grpSpPr>
          <p:pic>
            <p:nvPicPr>
              <p:cNvPr id="3126" name="Рисунок 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7" name="Рисунок 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8" name="Рисунок 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9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30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31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32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8" name="Группа 15"/>
            <p:cNvGrpSpPr>
              <a:grpSpLocks/>
            </p:cNvGrpSpPr>
            <p:nvPr/>
          </p:nvGrpSpPr>
          <p:grpSpPr bwMode="auto">
            <a:xfrm>
              <a:off x="0" y="5857892"/>
              <a:ext cx="9144001" cy="1000108"/>
              <a:chOff x="-1" y="0"/>
              <a:chExt cx="9144001" cy="1000108"/>
            </a:xfrm>
          </p:grpSpPr>
          <p:pic>
            <p:nvPicPr>
              <p:cNvPr id="3119" name="Рисунок 4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0" name="Рисунок 4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1" name="Рисунок 4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2" name="Рисунок 4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3" name="Рисунок 4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4" name="Рисунок 5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5" name="Рисунок 5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9" name="Группа 23"/>
            <p:cNvGrpSpPr>
              <a:grpSpLocks/>
            </p:cNvGrpSpPr>
            <p:nvPr/>
          </p:nvGrpSpPr>
          <p:grpSpPr bwMode="auto">
            <a:xfrm>
              <a:off x="0" y="4857760"/>
              <a:ext cx="9144001" cy="1000108"/>
              <a:chOff x="-1" y="0"/>
              <a:chExt cx="9144001" cy="1000108"/>
            </a:xfrm>
          </p:grpSpPr>
          <p:pic>
            <p:nvPicPr>
              <p:cNvPr id="3112" name="Рисунок 3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3" name="Рисунок 3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4" name="Рисунок 4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5" name="Рисунок 4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Рисунок 4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Рисунок 4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Рисунок 4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0" name="Группа 31"/>
            <p:cNvGrpSpPr>
              <a:grpSpLocks/>
            </p:cNvGrpSpPr>
            <p:nvPr/>
          </p:nvGrpSpPr>
          <p:grpSpPr bwMode="auto">
            <a:xfrm>
              <a:off x="0" y="3857628"/>
              <a:ext cx="9144001" cy="1000108"/>
              <a:chOff x="-1" y="0"/>
              <a:chExt cx="9144001" cy="1000108"/>
            </a:xfrm>
          </p:grpSpPr>
          <p:pic>
            <p:nvPicPr>
              <p:cNvPr id="3105" name="Рисунок 3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6" name="Рисунок 3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7" name="Рисунок 3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8" name="Рисунок 3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9" name="Рисунок 3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0" name="Рисунок 3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1" name="Рисунок 3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" name="Группа 39"/>
            <p:cNvGrpSpPr>
              <a:grpSpLocks/>
            </p:cNvGrpSpPr>
            <p:nvPr/>
          </p:nvGrpSpPr>
          <p:grpSpPr bwMode="auto">
            <a:xfrm>
              <a:off x="-1" y="2857496"/>
              <a:ext cx="9144001" cy="1000108"/>
              <a:chOff x="-1" y="0"/>
              <a:chExt cx="9144001" cy="1000108"/>
            </a:xfrm>
          </p:grpSpPr>
          <p:pic>
            <p:nvPicPr>
              <p:cNvPr id="3098" name="Рисунок 2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9" name="Рисунок 2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0" name="Рисунок 2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1" name="Рисунок 2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2" name="Рисунок 2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3" name="Рисунок 2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4" name="Рисунок 3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2" name="Группа 47"/>
            <p:cNvGrpSpPr>
              <a:grpSpLocks/>
            </p:cNvGrpSpPr>
            <p:nvPr/>
          </p:nvGrpSpPr>
          <p:grpSpPr bwMode="auto">
            <a:xfrm>
              <a:off x="0" y="1857364"/>
              <a:ext cx="9144001" cy="1000108"/>
              <a:chOff x="-1" y="0"/>
              <a:chExt cx="9144001" cy="1000108"/>
            </a:xfrm>
          </p:grpSpPr>
          <p:pic>
            <p:nvPicPr>
              <p:cNvPr id="3091" name="Рисунок 1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2" name="Рисунок 1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3" name="Рисунок 1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4" name="Рисунок 2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5" name="Рисунок 2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Рисунок 2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Рисунок 2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3" name="Группа 55"/>
            <p:cNvGrpSpPr>
              <a:grpSpLocks/>
            </p:cNvGrpSpPr>
            <p:nvPr/>
          </p:nvGrpSpPr>
          <p:grpSpPr bwMode="auto">
            <a:xfrm>
              <a:off x="0" y="1000108"/>
              <a:ext cx="9144001" cy="1000108"/>
              <a:chOff x="-1" y="0"/>
              <a:chExt cx="9144001" cy="1000108"/>
            </a:xfrm>
          </p:grpSpPr>
          <p:pic>
            <p:nvPicPr>
              <p:cNvPr id="3084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6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7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8" name="Рисунок 1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9" name="Рисунок 1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0" name="Рисунок 1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76" name="Рисунок 118" descr="000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43063"/>
            <a:ext cx="35004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4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9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Группа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0"/>
            <a:chExt cx="9144002" cy="6858000"/>
          </a:xfrm>
        </p:grpSpPr>
        <p:grpSp>
          <p:nvGrpSpPr>
            <p:cNvPr id="4101" name="Группа 14"/>
            <p:cNvGrpSpPr>
              <a:grpSpLocks/>
            </p:cNvGrpSpPr>
            <p:nvPr/>
          </p:nvGrpSpPr>
          <p:grpSpPr bwMode="auto">
            <a:xfrm>
              <a:off x="-1" y="0"/>
              <a:ext cx="9144001" cy="1000108"/>
              <a:chOff x="-1" y="0"/>
              <a:chExt cx="9144001" cy="1000108"/>
            </a:xfrm>
          </p:grpSpPr>
          <p:pic>
            <p:nvPicPr>
              <p:cNvPr id="4150" name="Рисунок 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1" name="Рисунок 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2" name="Рисунок 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3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4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5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56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2" name="Группа 15"/>
            <p:cNvGrpSpPr>
              <a:grpSpLocks/>
            </p:cNvGrpSpPr>
            <p:nvPr/>
          </p:nvGrpSpPr>
          <p:grpSpPr bwMode="auto">
            <a:xfrm>
              <a:off x="0" y="5857892"/>
              <a:ext cx="9144001" cy="1000108"/>
              <a:chOff x="-1" y="0"/>
              <a:chExt cx="9144001" cy="1000108"/>
            </a:xfrm>
          </p:grpSpPr>
          <p:pic>
            <p:nvPicPr>
              <p:cNvPr id="4143" name="Рисунок 4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4" name="Рисунок 4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5" name="Рисунок 4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6" name="Рисунок 4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7" name="Рисунок 4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8" name="Рисунок 5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9" name="Рисунок 5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3" name="Группа 23"/>
            <p:cNvGrpSpPr>
              <a:grpSpLocks/>
            </p:cNvGrpSpPr>
            <p:nvPr/>
          </p:nvGrpSpPr>
          <p:grpSpPr bwMode="auto">
            <a:xfrm>
              <a:off x="0" y="4857760"/>
              <a:ext cx="9144001" cy="1000108"/>
              <a:chOff x="-1" y="0"/>
              <a:chExt cx="9144001" cy="1000108"/>
            </a:xfrm>
          </p:grpSpPr>
          <p:pic>
            <p:nvPicPr>
              <p:cNvPr id="4136" name="Рисунок 3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7" name="Рисунок 3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8" name="Рисунок 4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9" name="Рисунок 4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0" name="Рисунок 4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1" name="Рисунок 4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2" name="Рисунок 4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4" name="Группа 31"/>
            <p:cNvGrpSpPr>
              <a:grpSpLocks/>
            </p:cNvGrpSpPr>
            <p:nvPr/>
          </p:nvGrpSpPr>
          <p:grpSpPr bwMode="auto">
            <a:xfrm>
              <a:off x="0" y="3857628"/>
              <a:ext cx="9144001" cy="1000108"/>
              <a:chOff x="-1" y="0"/>
              <a:chExt cx="9144001" cy="1000108"/>
            </a:xfrm>
          </p:grpSpPr>
          <p:pic>
            <p:nvPicPr>
              <p:cNvPr id="4129" name="Рисунок 3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Рисунок 3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1" name="Рисунок 3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2" name="Рисунок 3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3" name="Рисунок 3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4" name="Рисунок 3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5" name="Рисунок 3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5" name="Группа 39"/>
            <p:cNvGrpSpPr>
              <a:grpSpLocks/>
            </p:cNvGrpSpPr>
            <p:nvPr/>
          </p:nvGrpSpPr>
          <p:grpSpPr bwMode="auto">
            <a:xfrm>
              <a:off x="-1" y="2857496"/>
              <a:ext cx="9144001" cy="1000108"/>
              <a:chOff x="-1" y="0"/>
              <a:chExt cx="9144001" cy="1000108"/>
            </a:xfrm>
          </p:grpSpPr>
          <p:pic>
            <p:nvPicPr>
              <p:cNvPr id="4122" name="Рисунок 2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3" name="Рисунок 2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4" name="Рисунок 2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5" name="Рисунок 2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Рисунок 2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7" name="Рисунок 2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8" name="Рисунок 3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6" name="Группа 47"/>
            <p:cNvGrpSpPr>
              <a:grpSpLocks/>
            </p:cNvGrpSpPr>
            <p:nvPr/>
          </p:nvGrpSpPr>
          <p:grpSpPr bwMode="auto">
            <a:xfrm>
              <a:off x="0" y="1857364"/>
              <a:ext cx="9144001" cy="1000108"/>
              <a:chOff x="-1" y="0"/>
              <a:chExt cx="9144001" cy="1000108"/>
            </a:xfrm>
          </p:grpSpPr>
          <p:pic>
            <p:nvPicPr>
              <p:cNvPr id="4115" name="Рисунок 1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6" name="Рисунок 1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7" name="Рисунок 1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8" name="Рисунок 2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Рисунок 2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Рисунок 2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Рисунок 2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7" name="Группа 55"/>
            <p:cNvGrpSpPr>
              <a:grpSpLocks/>
            </p:cNvGrpSpPr>
            <p:nvPr/>
          </p:nvGrpSpPr>
          <p:grpSpPr bwMode="auto">
            <a:xfrm>
              <a:off x="0" y="1000108"/>
              <a:ext cx="9144001" cy="1000108"/>
              <a:chOff x="-1" y="0"/>
              <a:chExt cx="9144001" cy="1000108"/>
            </a:xfrm>
          </p:grpSpPr>
          <p:pic>
            <p:nvPicPr>
              <p:cNvPr id="4108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9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0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1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2" name="Рисунок 1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3" name="Рисунок 1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4" name="Рисунок 1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100" name="Рисунок 62" descr="000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71625"/>
            <a:ext cx="364331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9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Группа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0"/>
            <a:chExt cx="9144002" cy="6858000"/>
          </a:xfrm>
        </p:grpSpPr>
        <p:grpSp>
          <p:nvGrpSpPr>
            <p:cNvPr id="5125" name="Группа 14"/>
            <p:cNvGrpSpPr>
              <a:grpSpLocks/>
            </p:cNvGrpSpPr>
            <p:nvPr/>
          </p:nvGrpSpPr>
          <p:grpSpPr bwMode="auto">
            <a:xfrm>
              <a:off x="-1" y="0"/>
              <a:ext cx="9144001" cy="1000108"/>
              <a:chOff x="-1" y="0"/>
              <a:chExt cx="9144001" cy="1000108"/>
            </a:xfrm>
          </p:grpSpPr>
          <p:pic>
            <p:nvPicPr>
              <p:cNvPr id="5174" name="Рисунок 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5" name="Рисунок 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6" name="Рисунок 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7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8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9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80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6" name="Группа 15"/>
            <p:cNvGrpSpPr>
              <a:grpSpLocks/>
            </p:cNvGrpSpPr>
            <p:nvPr/>
          </p:nvGrpSpPr>
          <p:grpSpPr bwMode="auto">
            <a:xfrm>
              <a:off x="0" y="5857892"/>
              <a:ext cx="9144001" cy="1000108"/>
              <a:chOff x="-1" y="0"/>
              <a:chExt cx="9144001" cy="1000108"/>
            </a:xfrm>
          </p:grpSpPr>
          <p:pic>
            <p:nvPicPr>
              <p:cNvPr id="5167" name="Рисунок 4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8" name="Рисунок 4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9" name="Рисунок 4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0" name="Рисунок 4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1" name="Рисунок 4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2" name="Рисунок 5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3" name="Рисунок 5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7" name="Группа 23"/>
            <p:cNvGrpSpPr>
              <a:grpSpLocks/>
            </p:cNvGrpSpPr>
            <p:nvPr/>
          </p:nvGrpSpPr>
          <p:grpSpPr bwMode="auto">
            <a:xfrm>
              <a:off x="0" y="4857760"/>
              <a:ext cx="9144001" cy="1000108"/>
              <a:chOff x="-1" y="0"/>
              <a:chExt cx="9144001" cy="1000108"/>
            </a:xfrm>
          </p:grpSpPr>
          <p:pic>
            <p:nvPicPr>
              <p:cNvPr id="5160" name="Рисунок 3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1" name="Рисунок 3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2" name="Рисунок 4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3" name="Рисунок 4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4" name="Рисунок 4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5" name="Рисунок 4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66" name="Рисунок 4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8" name="Группа 31"/>
            <p:cNvGrpSpPr>
              <a:grpSpLocks/>
            </p:cNvGrpSpPr>
            <p:nvPr/>
          </p:nvGrpSpPr>
          <p:grpSpPr bwMode="auto">
            <a:xfrm>
              <a:off x="0" y="3857628"/>
              <a:ext cx="9144001" cy="1000108"/>
              <a:chOff x="-1" y="0"/>
              <a:chExt cx="9144001" cy="1000108"/>
            </a:xfrm>
          </p:grpSpPr>
          <p:pic>
            <p:nvPicPr>
              <p:cNvPr id="5153" name="Рисунок 3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4" name="Рисунок 3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5" name="Рисунок 3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6" name="Рисунок 3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7" name="Рисунок 3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8" name="Рисунок 3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9" name="Рисунок 3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9" name="Группа 39"/>
            <p:cNvGrpSpPr>
              <a:grpSpLocks/>
            </p:cNvGrpSpPr>
            <p:nvPr/>
          </p:nvGrpSpPr>
          <p:grpSpPr bwMode="auto">
            <a:xfrm>
              <a:off x="-1" y="2857496"/>
              <a:ext cx="9144001" cy="1000108"/>
              <a:chOff x="-1" y="0"/>
              <a:chExt cx="9144001" cy="1000108"/>
            </a:xfrm>
          </p:grpSpPr>
          <p:pic>
            <p:nvPicPr>
              <p:cNvPr id="5146" name="Рисунок 2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7" name="Рисунок 2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8" name="Рисунок 2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9" name="Рисунок 2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0" name="Рисунок 2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1" name="Рисунок 2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2" name="Рисунок 3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30" name="Группа 47"/>
            <p:cNvGrpSpPr>
              <a:grpSpLocks/>
            </p:cNvGrpSpPr>
            <p:nvPr/>
          </p:nvGrpSpPr>
          <p:grpSpPr bwMode="auto">
            <a:xfrm>
              <a:off x="0" y="1857364"/>
              <a:ext cx="9144001" cy="1000108"/>
              <a:chOff x="-1" y="0"/>
              <a:chExt cx="9144001" cy="1000108"/>
            </a:xfrm>
          </p:grpSpPr>
          <p:pic>
            <p:nvPicPr>
              <p:cNvPr id="5139" name="Рисунок 1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0" name="Рисунок 1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1" name="Рисунок 1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2" name="Рисунок 2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3" name="Рисунок 2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4" name="Рисунок 2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5" name="Рисунок 2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31" name="Группа 55"/>
            <p:cNvGrpSpPr>
              <a:grpSpLocks/>
            </p:cNvGrpSpPr>
            <p:nvPr/>
          </p:nvGrpSpPr>
          <p:grpSpPr bwMode="auto">
            <a:xfrm>
              <a:off x="0" y="1000108"/>
              <a:ext cx="9144001" cy="1000108"/>
              <a:chOff x="-1" y="0"/>
              <a:chExt cx="9144001" cy="1000108"/>
            </a:xfrm>
          </p:grpSpPr>
          <p:pic>
            <p:nvPicPr>
              <p:cNvPr id="5132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3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4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5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6" name="Рисунок 1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Рисунок 1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8" name="Рисунок 1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124" name="Рисунок 61" descr="1й65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145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4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9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Группа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0"/>
            <a:chExt cx="9144002" cy="6858000"/>
          </a:xfrm>
        </p:grpSpPr>
        <p:grpSp>
          <p:nvGrpSpPr>
            <p:cNvPr id="6149" name="Группа 14"/>
            <p:cNvGrpSpPr>
              <a:grpSpLocks/>
            </p:cNvGrpSpPr>
            <p:nvPr/>
          </p:nvGrpSpPr>
          <p:grpSpPr bwMode="auto">
            <a:xfrm>
              <a:off x="-1" y="0"/>
              <a:ext cx="9144001" cy="1000108"/>
              <a:chOff x="-1" y="0"/>
              <a:chExt cx="9144001" cy="1000108"/>
            </a:xfrm>
          </p:grpSpPr>
          <p:pic>
            <p:nvPicPr>
              <p:cNvPr id="6198" name="Рисунок 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9" name="Рисунок 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00" name="Рисунок 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01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02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03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04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0" name="Группа 15"/>
            <p:cNvGrpSpPr>
              <a:grpSpLocks/>
            </p:cNvGrpSpPr>
            <p:nvPr/>
          </p:nvGrpSpPr>
          <p:grpSpPr bwMode="auto">
            <a:xfrm>
              <a:off x="0" y="5857892"/>
              <a:ext cx="9144001" cy="1000108"/>
              <a:chOff x="-1" y="0"/>
              <a:chExt cx="9144001" cy="1000108"/>
            </a:xfrm>
          </p:grpSpPr>
          <p:pic>
            <p:nvPicPr>
              <p:cNvPr id="6191" name="Рисунок 4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2" name="Рисунок 4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3" name="Рисунок 4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4" name="Рисунок 4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5" name="Рисунок 4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6" name="Рисунок 5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7" name="Рисунок 5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1" name="Группа 23"/>
            <p:cNvGrpSpPr>
              <a:grpSpLocks/>
            </p:cNvGrpSpPr>
            <p:nvPr/>
          </p:nvGrpSpPr>
          <p:grpSpPr bwMode="auto">
            <a:xfrm>
              <a:off x="0" y="4857760"/>
              <a:ext cx="9144001" cy="1000108"/>
              <a:chOff x="-1" y="0"/>
              <a:chExt cx="9144001" cy="1000108"/>
            </a:xfrm>
          </p:grpSpPr>
          <p:pic>
            <p:nvPicPr>
              <p:cNvPr id="6184" name="Рисунок 3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5" name="Рисунок 3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6" name="Рисунок 4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7" name="Рисунок 4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8" name="Рисунок 4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9" name="Рисунок 4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0" name="Рисунок 4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2" name="Группа 31"/>
            <p:cNvGrpSpPr>
              <a:grpSpLocks/>
            </p:cNvGrpSpPr>
            <p:nvPr/>
          </p:nvGrpSpPr>
          <p:grpSpPr bwMode="auto">
            <a:xfrm>
              <a:off x="0" y="3857628"/>
              <a:ext cx="9144001" cy="1000108"/>
              <a:chOff x="-1" y="0"/>
              <a:chExt cx="9144001" cy="1000108"/>
            </a:xfrm>
          </p:grpSpPr>
          <p:pic>
            <p:nvPicPr>
              <p:cNvPr id="6177" name="Рисунок 3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8" name="Рисунок 3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9" name="Рисунок 3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0" name="Рисунок 3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1" name="Рисунок 3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2" name="Рисунок 3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3" name="Рисунок 3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3" name="Группа 39"/>
            <p:cNvGrpSpPr>
              <a:grpSpLocks/>
            </p:cNvGrpSpPr>
            <p:nvPr/>
          </p:nvGrpSpPr>
          <p:grpSpPr bwMode="auto">
            <a:xfrm>
              <a:off x="-1" y="2857496"/>
              <a:ext cx="9144001" cy="1000108"/>
              <a:chOff x="-1" y="0"/>
              <a:chExt cx="9144001" cy="1000108"/>
            </a:xfrm>
          </p:grpSpPr>
          <p:pic>
            <p:nvPicPr>
              <p:cNvPr id="6170" name="Рисунок 2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1" name="Рисунок 2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2" name="Рисунок 2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Рисунок 2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4" name="Рисунок 2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5" name="Рисунок 2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6" name="Рисунок 3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4" name="Группа 47"/>
            <p:cNvGrpSpPr>
              <a:grpSpLocks/>
            </p:cNvGrpSpPr>
            <p:nvPr/>
          </p:nvGrpSpPr>
          <p:grpSpPr bwMode="auto">
            <a:xfrm>
              <a:off x="0" y="1857364"/>
              <a:ext cx="9144001" cy="1000108"/>
              <a:chOff x="-1" y="0"/>
              <a:chExt cx="9144001" cy="1000108"/>
            </a:xfrm>
          </p:grpSpPr>
          <p:pic>
            <p:nvPicPr>
              <p:cNvPr id="6163" name="Рисунок 1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4" name="Рисунок 1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5" name="Рисунок 1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6" name="Рисунок 2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7" name="Рисунок 2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8" name="Рисунок 2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9" name="Рисунок 2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55" name="Группа 55"/>
            <p:cNvGrpSpPr>
              <a:grpSpLocks/>
            </p:cNvGrpSpPr>
            <p:nvPr/>
          </p:nvGrpSpPr>
          <p:grpSpPr bwMode="auto">
            <a:xfrm>
              <a:off x="0" y="1000108"/>
              <a:ext cx="9144001" cy="1000108"/>
              <a:chOff x="-1" y="0"/>
              <a:chExt cx="9144001" cy="1000108"/>
            </a:xfrm>
          </p:grpSpPr>
          <p:pic>
            <p:nvPicPr>
              <p:cNvPr id="6156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7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8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0" name="Рисунок 1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1" name="Рисунок 1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2" name="Рисунок 1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148" name="Рисунок 62" descr="000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714500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9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Группа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0"/>
            <a:chExt cx="9144002" cy="6858000"/>
          </a:xfrm>
        </p:grpSpPr>
        <p:grpSp>
          <p:nvGrpSpPr>
            <p:cNvPr id="10245" name="Группа 14"/>
            <p:cNvGrpSpPr>
              <a:grpSpLocks/>
            </p:cNvGrpSpPr>
            <p:nvPr/>
          </p:nvGrpSpPr>
          <p:grpSpPr bwMode="auto">
            <a:xfrm>
              <a:off x="-1" y="0"/>
              <a:ext cx="9144001" cy="1000108"/>
              <a:chOff x="-1" y="0"/>
              <a:chExt cx="9144001" cy="1000108"/>
            </a:xfrm>
          </p:grpSpPr>
          <p:pic>
            <p:nvPicPr>
              <p:cNvPr id="10294" name="Рисунок 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5" name="Рисунок 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6" name="Рисунок 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7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8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9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0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46" name="Группа 15"/>
            <p:cNvGrpSpPr>
              <a:grpSpLocks/>
            </p:cNvGrpSpPr>
            <p:nvPr/>
          </p:nvGrpSpPr>
          <p:grpSpPr bwMode="auto">
            <a:xfrm>
              <a:off x="0" y="5857892"/>
              <a:ext cx="9144001" cy="1000108"/>
              <a:chOff x="-1" y="0"/>
              <a:chExt cx="9144001" cy="1000108"/>
            </a:xfrm>
          </p:grpSpPr>
          <p:pic>
            <p:nvPicPr>
              <p:cNvPr id="10287" name="Рисунок 4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8" name="Рисунок 4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9" name="Рисунок 4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0" name="Рисунок 4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1" name="Рисунок 4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2" name="Рисунок 5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3" name="Рисунок 5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47" name="Группа 23"/>
            <p:cNvGrpSpPr>
              <a:grpSpLocks/>
            </p:cNvGrpSpPr>
            <p:nvPr/>
          </p:nvGrpSpPr>
          <p:grpSpPr bwMode="auto">
            <a:xfrm>
              <a:off x="0" y="4857760"/>
              <a:ext cx="9144001" cy="1000108"/>
              <a:chOff x="-1" y="0"/>
              <a:chExt cx="9144001" cy="1000108"/>
            </a:xfrm>
          </p:grpSpPr>
          <p:pic>
            <p:nvPicPr>
              <p:cNvPr id="10280" name="Рисунок 3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1" name="Рисунок 3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2" name="Рисунок 4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3" name="Рисунок 4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4" name="Рисунок 4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5" name="Рисунок 4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6" name="Рисунок 4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48" name="Группа 31"/>
            <p:cNvGrpSpPr>
              <a:grpSpLocks/>
            </p:cNvGrpSpPr>
            <p:nvPr/>
          </p:nvGrpSpPr>
          <p:grpSpPr bwMode="auto">
            <a:xfrm>
              <a:off x="0" y="3857628"/>
              <a:ext cx="9144001" cy="1000108"/>
              <a:chOff x="-1" y="0"/>
              <a:chExt cx="9144001" cy="1000108"/>
            </a:xfrm>
          </p:grpSpPr>
          <p:pic>
            <p:nvPicPr>
              <p:cNvPr id="10273" name="Рисунок 3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4" name="Рисунок 3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5" name="Рисунок 3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6" name="Рисунок 3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7" name="Рисунок 3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8" name="Рисунок 3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9" name="Рисунок 3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49" name="Группа 39"/>
            <p:cNvGrpSpPr>
              <a:grpSpLocks/>
            </p:cNvGrpSpPr>
            <p:nvPr/>
          </p:nvGrpSpPr>
          <p:grpSpPr bwMode="auto">
            <a:xfrm>
              <a:off x="-1" y="2857496"/>
              <a:ext cx="9144001" cy="1000108"/>
              <a:chOff x="-1" y="0"/>
              <a:chExt cx="9144001" cy="1000108"/>
            </a:xfrm>
          </p:grpSpPr>
          <p:pic>
            <p:nvPicPr>
              <p:cNvPr id="10266" name="Рисунок 2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7" name="Рисунок 2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8" name="Рисунок 2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9" name="Рисунок 2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0" name="Рисунок 2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1" name="Рисунок 2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2" name="Рисунок 3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50" name="Группа 47"/>
            <p:cNvGrpSpPr>
              <a:grpSpLocks/>
            </p:cNvGrpSpPr>
            <p:nvPr/>
          </p:nvGrpSpPr>
          <p:grpSpPr bwMode="auto">
            <a:xfrm>
              <a:off x="0" y="1857364"/>
              <a:ext cx="9144001" cy="1000108"/>
              <a:chOff x="-1" y="0"/>
              <a:chExt cx="9144001" cy="1000108"/>
            </a:xfrm>
          </p:grpSpPr>
          <p:pic>
            <p:nvPicPr>
              <p:cNvPr id="10259" name="Рисунок 1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0" name="Рисунок 1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1" name="Рисунок 1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2" name="Рисунок 2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3" name="Рисунок 2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4" name="Рисунок 2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5" name="Рисунок 2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51" name="Группа 55"/>
            <p:cNvGrpSpPr>
              <a:grpSpLocks/>
            </p:cNvGrpSpPr>
            <p:nvPr/>
          </p:nvGrpSpPr>
          <p:grpSpPr bwMode="auto">
            <a:xfrm>
              <a:off x="0" y="1000108"/>
              <a:ext cx="9144001" cy="1000108"/>
              <a:chOff x="-1" y="0"/>
              <a:chExt cx="9144001" cy="1000108"/>
            </a:xfrm>
          </p:grpSpPr>
          <p:pic>
            <p:nvPicPr>
              <p:cNvPr id="10252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3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4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5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6" name="Рисунок 1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7" name="Рисунок 1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8" name="Рисунок 1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44" name="Рисунок 61" descr="000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357313"/>
            <a:ext cx="3714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2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9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2" descr="1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929">
            <a:off x="428625" y="785813"/>
            <a:ext cx="3178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Группа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0"/>
            <a:chExt cx="9144002" cy="6858000"/>
          </a:xfrm>
        </p:grpSpPr>
        <p:grpSp>
          <p:nvGrpSpPr>
            <p:cNvPr id="11271" name="Группа 14"/>
            <p:cNvGrpSpPr>
              <a:grpSpLocks/>
            </p:cNvGrpSpPr>
            <p:nvPr/>
          </p:nvGrpSpPr>
          <p:grpSpPr bwMode="auto">
            <a:xfrm>
              <a:off x="-1" y="0"/>
              <a:ext cx="9144001" cy="1000108"/>
              <a:chOff x="-1" y="0"/>
              <a:chExt cx="9144001" cy="1000108"/>
            </a:xfrm>
          </p:grpSpPr>
          <p:pic>
            <p:nvPicPr>
              <p:cNvPr id="11320" name="Рисунок 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21" name="Рисунок 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22" name="Рисунок 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23" name="Рисунок 1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24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25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26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272" name="Группа 15"/>
            <p:cNvGrpSpPr>
              <a:grpSpLocks/>
            </p:cNvGrpSpPr>
            <p:nvPr/>
          </p:nvGrpSpPr>
          <p:grpSpPr bwMode="auto">
            <a:xfrm>
              <a:off x="0" y="5857892"/>
              <a:ext cx="9144001" cy="1000108"/>
              <a:chOff x="-1" y="0"/>
              <a:chExt cx="9144001" cy="1000108"/>
            </a:xfrm>
          </p:grpSpPr>
          <p:pic>
            <p:nvPicPr>
              <p:cNvPr id="11313" name="Рисунок 4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4" name="Рисунок 4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5" name="Рисунок 4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6" name="Рисунок 4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7" name="Рисунок 5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8" name="Рисунок 5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9" name="Рисунок 5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273" name="Группа 23"/>
            <p:cNvGrpSpPr>
              <a:grpSpLocks/>
            </p:cNvGrpSpPr>
            <p:nvPr/>
          </p:nvGrpSpPr>
          <p:grpSpPr bwMode="auto">
            <a:xfrm>
              <a:off x="0" y="4857760"/>
              <a:ext cx="9144001" cy="1000108"/>
              <a:chOff x="-1" y="0"/>
              <a:chExt cx="9144001" cy="1000108"/>
            </a:xfrm>
          </p:grpSpPr>
          <p:pic>
            <p:nvPicPr>
              <p:cNvPr id="11306" name="Рисунок 3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7" name="Рисунок 4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8" name="Рисунок 4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9" name="Рисунок 4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0" name="Рисунок 4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1" name="Рисунок 4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12" name="Рисунок 4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274" name="Группа 31"/>
            <p:cNvGrpSpPr>
              <a:grpSpLocks/>
            </p:cNvGrpSpPr>
            <p:nvPr/>
          </p:nvGrpSpPr>
          <p:grpSpPr bwMode="auto">
            <a:xfrm>
              <a:off x="0" y="3857628"/>
              <a:ext cx="9144001" cy="1000108"/>
              <a:chOff x="-1" y="0"/>
              <a:chExt cx="9144001" cy="1000108"/>
            </a:xfrm>
          </p:grpSpPr>
          <p:pic>
            <p:nvPicPr>
              <p:cNvPr id="11299" name="Рисунок 3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0" name="Рисунок 3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1" name="Рисунок 3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2" name="Рисунок 3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3" name="Рисунок 3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4" name="Рисунок 3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5" name="Рисунок 3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275" name="Группа 39"/>
            <p:cNvGrpSpPr>
              <a:grpSpLocks/>
            </p:cNvGrpSpPr>
            <p:nvPr/>
          </p:nvGrpSpPr>
          <p:grpSpPr bwMode="auto">
            <a:xfrm>
              <a:off x="-1" y="2857496"/>
              <a:ext cx="9144001" cy="1000108"/>
              <a:chOff x="-1" y="0"/>
              <a:chExt cx="9144001" cy="1000108"/>
            </a:xfrm>
          </p:grpSpPr>
          <p:pic>
            <p:nvPicPr>
              <p:cNvPr id="11292" name="Рисунок 2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3" name="Рисунок 2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4" name="Рисунок 2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5" name="Рисунок 2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6" name="Рисунок 2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7" name="Рисунок 3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8" name="Рисунок 3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276" name="Группа 47"/>
            <p:cNvGrpSpPr>
              <a:grpSpLocks/>
            </p:cNvGrpSpPr>
            <p:nvPr/>
          </p:nvGrpSpPr>
          <p:grpSpPr bwMode="auto">
            <a:xfrm>
              <a:off x="0" y="1857364"/>
              <a:ext cx="9144001" cy="1000108"/>
              <a:chOff x="-1" y="0"/>
              <a:chExt cx="9144001" cy="1000108"/>
            </a:xfrm>
          </p:grpSpPr>
          <p:pic>
            <p:nvPicPr>
              <p:cNvPr id="11285" name="Рисунок 18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6" name="Рисунок 19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7" name="Рисунок 20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8" name="Рисунок 2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9" name="Рисунок 2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0" name="Рисунок 2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1" name="Рисунок 2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277" name="Группа 55"/>
            <p:cNvGrpSpPr>
              <a:grpSpLocks/>
            </p:cNvGrpSpPr>
            <p:nvPr/>
          </p:nvGrpSpPr>
          <p:grpSpPr bwMode="auto">
            <a:xfrm>
              <a:off x="0" y="1000108"/>
              <a:ext cx="9144001" cy="1000108"/>
              <a:chOff x="-1" y="0"/>
              <a:chExt cx="9144001" cy="1000108"/>
            </a:xfrm>
          </p:grpSpPr>
          <p:pic>
            <p:nvPicPr>
              <p:cNvPr id="11278" name="Рисунок 11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9" name="Рисунок 12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0" name="Рисунок 13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1" name="Рисунок 14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2" name="Рисунок 15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3" name="Рисунок 16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4" name="Рисунок 17" descr="0045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269" name="Рисунок 60" descr="00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357438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0" y="6273800"/>
            <a:ext cx="78581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9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83671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1.Летаю в поле с ветром на воле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Закручу-заверчу и полечу, как хочу,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 вдоль домов пролетаю,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Сугробов много наметаю.   </a:t>
            </a:r>
            <a:endParaRPr lang="ru-RU" sz="2000" b="1" dirty="0"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57" y="2132856"/>
            <a:ext cx="6552728" cy="3859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7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642638"/>
            <a:ext cx="3455988" cy="2794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2.Жил я посреди двора,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Где играет детвора.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Но от солнечных лучей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Превратился я в ручей.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73466"/>
            <a:ext cx="4104456" cy="5145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30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692696"/>
            <a:ext cx="8229600" cy="115252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3.После брата Января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Служить очередь моя.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Помогают мне два  друга: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Снежная метель и вьюга. 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6480720" cy="4030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00965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4. На дворе – горой,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 в избе - водой. </a:t>
            </a: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2800" dirty="0"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128792" cy="438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61021"/>
            <a:ext cx="8207375" cy="6477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БЕРЕЗА					ДУБ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384376" cy="50995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006" y="908721"/>
            <a:ext cx="4550481" cy="49685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8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60648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5. Опять метели, непогода,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 снова снега кутерьма.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Но по душе нам время года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 морозным именем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927559" cy="4007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1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548680"/>
            <a:ext cx="8229600" cy="14986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Times New Roman"/>
              </a:rPr>
              <a:t>6</a:t>
            </a: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. Скажите, кто же этот друг</a:t>
            </a: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Спит без подушки ,</a:t>
            </a: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 без рук,</a:t>
            </a: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Зимой без валенок гуляет</a:t>
            </a: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 если рад-</a:t>
            </a:r>
            <a: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2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Хвостом виляет?      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	</a:t>
            </a:r>
            <a:endParaRPr lang="ru-RU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6"/>
          <a:stretch/>
        </p:blipFill>
        <p:spPr bwMode="auto">
          <a:xfrm>
            <a:off x="2915816" y="2420888"/>
            <a:ext cx="3153552" cy="3926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6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509860"/>
            <a:ext cx="5256584" cy="3270763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Вот и спасли мы с Вами Деда Мороза. И он непременно придет и к нам на елку, и в каждый дом в новогоднюю ночь.  Мы все ждем, что с боем курантов исполнится самая заветная мечта. Загадывайте желания и помните, что чудеса случаются там, где в них верят!!!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3436209" cy="2910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5023"/>
            <a:ext cx="5649144" cy="23658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0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334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 НАСТУПАЮЩИМ НОВЫМ ГОДОМ!</a:t>
            </a:r>
            <a:endParaRPr lang="ru-RU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1" y="1052736"/>
            <a:ext cx="7416824" cy="4697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0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46" y="188640"/>
            <a:ext cx="6172866" cy="4540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3448974"/>
            <a:ext cx="4356484" cy="3192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Спи, елочка-деточка, под пенье метели.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Я снегом пушистым тебя уберу 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Усни на коленях у матушки-ели, 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Такая зеленая в белом бору.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Усни и не слушай ты всякого вздора,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Ни ветра, ни зверя, ни птиц, никого! 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Как будто возьмут нашу елочку скоро 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И в дом увезут, чтоб встречать Рождество.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endParaRPr lang="ru-RU" sz="1400" b="1" dirty="0">
              <a:solidFill>
                <a:schemeClr val="bg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60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    Так украшали елку раньше                                                           А так- сейчас.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181475" cy="571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8720"/>
            <a:ext cx="4320481" cy="55306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3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6063"/>
            <a:ext cx="8713787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076056" y="3717031"/>
            <a:ext cx="3024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  <a:t>«МЫ ПОХИТИЛИ ДЕДА МОРОЗА. </a:t>
            </a:r>
            <a:b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</a:b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  <a:t>ЧТОБЫ ЕГО СПАСТИ, ВЫ ДОЛЖНЫ </a:t>
            </a:r>
            <a:b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</a:b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  <a:t>ПРОЙТИ РЯД ИСПЫТАНИЙ . </a:t>
            </a:r>
            <a:b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</a:b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  <a:t>БАБА- ЯГА, СОЛОВЕЙ РАЗБОЙНИК.»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99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ПРООБРАЗОМ ДЕДА МОРОЗА СТАЛ АРХИЕПИСКОП НИКОЛАЙ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33126"/>
            <a:ext cx="3571646" cy="531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2" y="1124744"/>
            <a:ext cx="5098275" cy="527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5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14988" y="274638"/>
            <a:ext cx="3529012" cy="2506662"/>
          </a:xfrm>
        </p:spPr>
        <p:txBody>
          <a:bodyPr>
            <a:normAutofit fontScale="90000"/>
          </a:bodyPr>
          <a:lstStyle/>
          <a:p>
            <a:pPr indent="285750" algn="l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Русский Дед Мороз - Дед Трескун - имеет языческие корни. Это суровый персонаж. С ноября по март Дед Мороз был хозяином на земле, которого боялось даже Солнце.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292600"/>
            <a:ext cx="3806825" cy="1584325"/>
          </a:xfrm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У Деда Мороза есть внучка Снегурочка. Она боится Солнца, красива и немного печальна.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0" y="156509"/>
            <a:ext cx="5145088" cy="32827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919192" cy="3669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3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76456" cy="1138138"/>
          </a:xfrm>
        </p:spPr>
        <p:txBody>
          <a:bodyPr>
            <a:normAutofit/>
          </a:bodyPr>
          <a:lstStyle/>
          <a:p>
            <a:pPr indent="28575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Современный Дед Мороз живет в Великом Устюге, он отвечает на письма детей.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832648" cy="3805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30120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Нам надо  освободить Деда Мороза. </a:t>
            </a:r>
            <a:br>
              <a:rPr lang="ru-RU" sz="2400" b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Разгадайте кроссворд!</a:t>
            </a:r>
            <a:r>
              <a:rPr lang="ru-RU" sz="2400" b="1" smtClean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400" b="1" smtClean="0">
                <a:solidFill>
                  <a:schemeClr val="bg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Группа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1" y="0"/>
            <a:chExt cx="9144002" cy="6858000"/>
          </a:xfrm>
        </p:grpSpPr>
        <p:grpSp>
          <p:nvGrpSpPr>
            <p:cNvPr id="2055" name="Группа 14"/>
            <p:cNvGrpSpPr>
              <a:grpSpLocks/>
            </p:cNvGrpSpPr>
            <p:nvPr/>
          </p:nvGrpSpPr>
          <p:grpSpPr bwMode="auto">
            <a:xfrm>
              <a:off x="-1" y="0"/>
              <a:ext cx="9144001" cy="1000108"/>
              <a:chOff x="-1" y="0"/>
              <a:chExt cx="9144001" cy="1000108"/>
            </a:xfrm>
          </p:grpSpPr>
          <p:pic>
            <p:nvPicPr>
              <p:cNvPr id="2104" name="Рисунок 4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5" name="Рисунок 8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6" name="Рисунок 9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7" name="Рисунок 10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8" name="Рисунок 11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9" name="Рисунок 12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" name="Рисунок 13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56" name="Группа 15"/>
            <p:cNvGrpSpPr>
              <a:grpSpLocks/>
            </p:cNvGrpSpPr>
            <p:nvPr/>
          </p:nvGrpSpPr>
          <p:grpSpPr bwMode="auto">
            <a:xfrm>
              <a:off x="0" y="5857892"/>
              <a:ext cx="9144001" cy="1000108"/>
              <a:chOff x="-1" y="0"/>
              <a:chExt cx="9144001" cy="1000108"/>
            </a:xfrm>
          </p:grpSpPr>
          <p:pic>
            <p:nvPicPr>
              <p:cNvPr id="2097" name="Рисунок 157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8" name="Рисунок 158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" name="Рисунок 159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0" name="Рисунок 160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1" name="Рисунок 161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2" name="Рисунок 162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3" name="Рисунок 163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57" name="Группа 23"/>
            <p:cNvGrpSpPr>
              <a:grpSpLocks/>
            </p:cNvGrpSpPr>
            <p:nvPr/>
          </p:nvGrpSpPr>
          <p:grpSpPr bwMode="auto">
            <a:xfrm>
              <a:off x="0" y="4857760"/>
              <a:ext cx="9144001" cy="1000108"/>
              <a:chOff x="-1" y="0"/>
              <a:chExt cx="9144001" cy="1000108"/>
            </a:xfrm>
          </p:grpSpPr>
          <p:pic>
            <p:nvPicPr>
              <p:cNvPr id="2090" name="Рисунок 150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1" name="Рисунок 151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2" name="Рисунок 152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3" name="Рисунок 153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4" name="Рисунок 154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5" name="Рисунок 155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6" name="Рисунок 156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58" name="Группа 31"/>
            <p:cNvGrpSpPr>
              <a:grpSpLocks/>
            </p:cNvGrpSpPr>
            <p:nvPr/>
          </p:nvGrpSpPr>
          <p:grpSpPr bwMode="auto">
            <a:xfrm>
              <a:off x="0" y="3857628"/>
              <a:ext cx="9144001" cy="1000108"/>
              <a:chOff x="-1" y="0"/>
              <a:chExt cx="9144001" cy="1000108"/>
            </a:xfrm>
          </p:grpSpPr>
          <p:pic>
            <p:nvPicPr>
              <p:cNvPr id="2083" name="Рисунок 143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4" name="Рисунок 144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5" name="Рисунок 145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6" name="Рисунок 146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7" name="Рисунок 147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8" name="Рисунок 148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" name="Рисунок 149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59" name="Группа 39"/>
            <p:cNvGrpSpPr>
              <a:grpSpLocks/>
            </p:cNvGrpSpPr>
            <p:nvPr/>
          </p:nvGrpSpPr>
          <p:grpSpPr bwMode="auto">
            <a:xfrm>
              <a:off x="-1" y="2857496"/>
              <a:ext cx="9144001" cy="1000108"/>
              <a:chOff x="-1" y="0"/>
              <a:chExt cx="9144001" cy="1000108"/>
            </a:xfrm>
          </p:grpSpPr>
          <p:pic>
            <p:nvPicPr>
              <p:cNvPr id="2076" name="Рисунок 136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Рисунок 137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Рисунок 138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Рисунок 139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0" name="Рисунок 140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1" name="Рисунок 141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2" name="Рисунок 142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60" name="Группа 47"/>
            <p:cNvGrpSpPr>
              <a:grpSpLocks/>
            </p:cNvGrpSpPr>
            <p:nvPr/>
          </p:nvGrpSpPr>
          <p:grpSpPr bwMode="auto">
            <a:xfrm>
              <a:off x="0" y="1857364"/>
              <a:ext cx="9144001" cy="1000108"/>
              <a:chOff x="-1" y="0"/>
              <a:chExt cx="9144001" cy="1000108"/>
            </a:xfrm>
          </p:grpSpPr>
          <p:pic>
            <p:nvPicPr>
              <p:cNvPr id="2069" name="Рисунок 129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0" name="Рисунок 130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1" name="Рисунок 131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2" name="Рисунок 132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3" name="Рисунок 133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4" name="Рисунок 134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5" name="Рисунок 135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61" name="Группа 55"/>
            <p:cNvGrpSpPr>
              <a:grpSpLocks/>
            </p:cNvGrpSpPr>
            <p:nvPr/>
          </p:nvGrpSpPr>
          <p:grpSpPr bwMode="auto">
            <a:xfrm>
              <a:off x="0" y="1000108"/>
              <a:ext cx="9144001" cy="1000108"/>
              <a:chOff x="-1" y="0"/>
              <a:chExt cx="9144001" cy="1000108"/>
            </a:xfrm>
          </p:grpSpPr>
          <p:pic>
            <p:nvPicPr>
              <p:cNvPr id="2062" name="Рисунок 122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3" name="Рисунок 123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290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4" name="Рисунок 124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873" y="0"/>
                <a:ext cx="1333477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5" name="Рисунок 125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934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6" name="Рисунок 126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8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7" name="Рисунок 127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3702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Рисунок 128" descr="0045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6700" y="0"/>
                <a:ext cx="1257300" cy="1000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0" name="08-Танец Дедов Мор. Манг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21" descr="27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4813" y="2000250"/>
            <a:ext cx="2214562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71500"/>
            <a:ext cx="31623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6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9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209</Words>
  <Application>Microsoft Office PowerPoint</Application>
  <PresentationFormat>Экран (4:3)</PresentationFormat>
  <Paragraphs>26</Paragraphs>
  <Slides>23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«Много праздников есть разных ,  но любимый- Новый год».</vt:lpstr>
      <vt:lpstr>БЕРЕЗА     ДУБ</vt:lpstr>
      <vt:lpstr>Презентация PowerPoint</vt:lpstr>
      <vt:lpstr>           Так украшали елку раньше                                                           А так- сейчас.</vt:lpstr>
      <vt:lpstr>Презентация PowerPoint</vt:lpstr>
      <vt:lpstr>ПРООБРАЗОМ ДЕДА МОРОЗА СТАЛ АРХИЕПИСКОП НИКОЛАЙ.</vt:lpstr>
      <vt:lpstr>Русский Дед Мороз - Дед Трескун - имеет языческие корни. Это суровый персонаж. С ноября по март Дед Мороз был хозяином на земле, которого боялось даже Солнце. </vt:lpstr>
      <vt:lpstr>Современный Дед Мороз живет в Великом Устюге, он отвечает на письма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1.Летаю в поле с ветром на воле Закручу-заверчу и полечу, как хочу, А вдоль домов пролетаю, Сугробов много наметаю.   </vt:lpstr>
      <vt:lpstr>2.Жил я посреди двора, Где играет детвора. Но от солнечных лучей Превратился я в ручей. </vt:lpstr>
      <vt:lpstr>3.После брата Января Служить очередь моя. Помогают мне два  друга: Снежная метель и вьюга.  </vt:lpstr>
      <vt:lpstr>4. На дворе – горой, А в избе - водой.  </vt:lpstr>
      <vt:lpstr>5. Опять метели, непогода, И снова снега кутерьма. Но по душе нам время года С морозным именем</vt:lpstr>
      <vt:lpstr>6. Скажите, кто же этот друг Спит без подушки , И без рук, Зимой без валенок гуляет А если рад- Хвостом виляет?       </vt:lpstr>
      <vt:lpstr>Вот и спасли мы с Вами Деда Мороза. И он непременно придет и к нам на елку, и в каждый дом в новогоднюю ночь.  Мы все ждем, что с боем курантов исполнится самая заветная мечта. Загадывайте желания и помните, что чудеса случаются там, где в них верят!!! </vt:lpstr>
      <vt:lpstr>С НАСТУПАЮЩИМ НОВЫМ ГОДОМ!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ГОД!?!?!!</dc:title>
  <dc:creator>109</dc:creator>
  <cp:lastModifiedBy>user</cp:lastModifiedBy>
  <cp:revision>24</cp:revision>
  <dcterms:created xsi:type="dcterms:W3CDTF">2017-12-05T06:21:31Z</dcterms:created>
  <dcterms:modified xsi:type="dcterms:W3CDTF">2017-12-21T07:00:18Z</dcterms:modified>
</cp:coreProperties>
</file>