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МБОУ «СОШ №3 с углубленным изучением отдельных предметов»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698" y="4190257"/>
            <a:ext cx="3456631" cy="201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767997"/>
            <a:ext cx="46085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Выполнила ученица </a:t>
            </a:r>
            <a:r>
              <a:rPr lang="ru-RU" sz="2000" dirty="0" smtClean="0"/>
              <a:t>7</a:t>
            </a:r>
            <a:r>
              <a:rPr lang="ru-RU" sz="2000" dirty="0" smtClean="0"/>
              <a:t> </a:t>
            </a:r>
            <a:r>
              <a:rPr lang="ru-RU" sz="2000" dirty="0" smtClean="0"/>
              <a:t>класса Б</a:t>
            </a:r>
          </a:p>
          <a:p>
            <a:r>
              <a:rPr lang="ru-RU" sz="2000" dirty="0" smtClean="0"/>
              <a:t>Акатова </a:t>
            </a:r>
            <a:r>
              <a:rPr lang="ru-RU" sz="2000" dirty="0" err="1" smtClean="0"/>
              <a:t>Есения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Моя будущая профессия- повар молекулярной кухни.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algn="ctr"/>
            <a:r>
              <a:rPr lang="ru-RU" sz="2000" dirty="0"/>
              <a:t>г</a:t>
            </a:r>
            <a:r>
              <a:rPr lang="ru-RU" sz="2000" dirty="0" smtClean="0"/>
              <a:t>. </a:t>
            </a:r>
            <a:r>
              <a:rPr lang="ru-RU" sz="2000" dirty="0" err="1" smtClean="0"/>
              <a:t>Мегион</a:t>
            </a:r>
            <a:r>
              <a:rPr lang="ru-RU" sz="2000" dirty="0" smtClean="0"/>
              <a:t>, </a:t>
            </a:r>
            <a:r>
              <a:rPr lang="ru-RU" sz="2000" dirty="0" smtClean="0"/>
              <a:t>2017 </a:t>
            </a:r>
            <a:r>
              <a:rPr lang="ru-RU" sz="2000" dirty="0" smtClean="0"/>
              <a:t>г.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698" y="1636489"/>
            <a:ext cx="3456631" cy="233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337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Закончив свой проект я хочу сказать, что молекулярная кулинария это большой раздел, над ним нужно работать каждый год, </a:t>
            </a:r>
            <a:r>
              <a:rPr lang="ru-RU" dirty="0" smtClean="0"/>
              <a:t>ведь </a:t>
            </a:r>
            <a:r>
              <a:rPr lang="ru-RU" dirty="0"/>
              <a:t>с каждым годом изобретается новое оборудование, появляются новые рецепты, новые технологии, и я не думаю, что на этом я заканчиваю этот проект, хотелось бы дальше узнавать, что то новое и необычное. </a:t>
            </a:r>
            <a:endParaRPr lang="ru-RU" dirty="0" smtClean="0"/>
          </a:p>
          <a:p>
            <a:r>
              <a:rPr lang="ru-RU" dirty="0" smtClean="0"/>
              <a:t>Это мечта всей жизни!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333"/>
            <a:ext cx="864096" cy="5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812" y="176126"/>
            <a:ext cx="1190602" cy="110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7823"/>
            <a:ext cx="858759" cy="57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9915"/>
            <a:ext cx="1489348" cy="111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8959" y="159915"/>
            <a:ext cx="1772286" cy="111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2193"/>
            <a:ext cx="1248309" cy="114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9915"/>
            <a:ext cx="1124699" cy="84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654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31640" y="332656"/>
            <a:ext cx="6192688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Спасибо за внимание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732" y="1772816"/>
            <a:ext cx="2736304" cy="20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865" y="1772816"/>
            <a:ext cx="3068135" cy="20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15003"/>
            <a:ext cx="3083895" cy="181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381" y="3068960"/>
            <a:ext cx="2836540" cy="188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280" y="4715003"/>
            <a:ext cx="3194720" cy="181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702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85218"/>
            <a:ext cx="5400600" cy="43968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заинтересовалась </a:t>
            </a:r>
          </a:p>
          <a:p>
            <a:r>
              <a:rPr lang="ru-RU" sz="2400" dirty="0" smtClean="0"/>
              <a:t>Что же </a:t>
            </a:r>
            <a:r>
              <a:rPr lang="ru-RU" sz="2400" dirty="0"/>
              <a:t>такое </a:t>
            </a:r>
            <a:r>
              <a:rPr lang="ru-RU" sz="2400" dirty="0" smtClean="0"/>
              <a:t>                                                      молекулярная  кухня</a:t>
            </a:r>
          </a:p>
          <a:p>
            <a:r>
              <a:rPr lang="ru-RU" sz="2400" dirty="0" smtClean="0"/>
              <a:t>История возникновения</a:t>
            </a:r>
          </a:p>
          <a:p>
            <a:r>
              <a:rPr lang="ru-RU" sz="2400" dirty="0" smtClean="0"/>
              <a:t>Приемы </a:t>
            </a:r>
            <a:r>
              <a:rPr lang="ru-RU" sz="2400" dirty="0"/>
              <a:t>и </a:t>
            </a:r>
            <a:r>
              <a:rPr lang="ru-RU" sz="2400" dirty="0" smtClean="0"/>
              <a:t>оборудование молекулярной                                         кухни</a:t>
            </a:r>
          </a:p>
          <a:p>
            <a:r>
              <a:rPr lang="ru-RU" sz="2400" dirty="0" smtClean="0"/>
              <a:t>Калорийность еды</a:t>
            </a:r>
          </a:p>
          <a:p>
            <a:r>
              <a:rPr lang="ru-RU" sz="2400" dirty="0"/>
              <a:t>Кто демонстрирует готовку молекулярной </a:t>
            </a:r>
            <a:r>
              <a:rPr lang="ru-RU" sz="2400" dirty="0" smtClean="0"/>
              <a:t>кухни в России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698" y="4190257"/>
            <a:ext cx="3456631" cy="201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6211669"/>
            <a:ext cx="2218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Акатова </a:t>
            </a:r>
            <a:r>
              <a:rPr lang="ru-RU" dirty="0" err="1" smtClean="0"/>
              <a:t>Есения</a:t>
            </a:r>
            <a:endParaRPr lang="ru-RU" dirty="0" smtClean="0"/>
          </a:p>
          <a:p>
            <a:r>
              <a:rPr lang="ru-RU" dirty="0" smtClean="0"/>
              <a:t>ученица </a:t>
            </a:r>
            <a:r>
              <a:rPr lang="ru-RU" dirty="0" smtClean="0"/>
              <a:t>7</a:t>
            </a:r>
            <a:r>
              <a:rPr lang="ru-RU" dirty="0" smtClean="0"/>
              <a:t> </a:t>
            </a:r>
            <a:r>
              <a:rPr lang="ru-RU" dirty="0" smtClean="0"/>
              <a:t>класса </a:t>
            </a:r>
            <a:r>
              <a:rPr lang="ru-RU" dirty="0" smtClean="0"/>
              <a:t>Б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4421"/>
            <a:ext cx="3461297" cy="230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31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4400" cy="7269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Как заинтересовалась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2694040"/>
          </a:xfrm>
        </p:spPr>
        <p:txBody>
          <a:bodyPr>
            <a:normAutofit/>
          </a:bodyPr>
          <a:lstStyle/>
          <a:p>
            <a:r>
              <a:rPr lang="ru-RU" dirty="0" smtClean="0"/>
              <a:t>Мой интерес появился год назад. Я увидела </a:t>
            </a:r>
          </a:p>
          <a:p>
            <a:pPr marL="0" indent="0">
              <a:buNone/>
            </a:pPr>
            <a:r>
              <a:rPr lang="ru-RU" dirty="0" smtClean="0"/>
              <a:t>программу где учили готовить светящиеся блюдо.</a:t>
            </a:r>
          </a:p>
          <a:p>
            <a:pPr marL="0" indent="0">
              <a:buNone/>
            </a:pPr>
            <a:r>
              <a:rPr lang="ru-RU" dirty="0" smtClean="0"/>
              <a:t>Меня это очень заинтересовало! </a:t>
            </a:r>
          </a:p>
          <a:p>
            <a:pPr marL="0" indent="0">
              <a:buNone/>
            </a:pPr>
            <a:r>
              <a:rPr lang="ru-RU" dirty="0" smtClean="0"/>
              <a:t>Захотелось узнать что- то новое,</a:t>
            </a:r>
          </a:p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еобычное и интересное.    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3150996" cy="177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537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Autofit/>
          </a:bodyPr>
          <a:lstStyle/>
          <a:p>
            <a:r>
              <a:rPr lang="ru-RU" sz="2400" dirty="0"/>
              <a:t>Что же такое </a:t>
            </a:r>
            <a:r>
              <a:rPr lang="ru-RU" sz="2400" dirty="0" smtClean="0"/>
              <a:t> </a:t>
            </a:r>
            <a:r>
              <a:rPr lang="ru-RU" sz="2400" dirty="0"/>
              <a:t>молекулярная  </a:t>
            </a:r>
            <a:r>
              <a:rPr lang="ru-RU" sz="2400" dirty="0" smtClean="0"/>
              <a:t>кухня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46312" cy="4572000"/>
          </a:xfrm>
        </p:spPr>
        <p:txBody>
          <a:bodyPr/>
          <a:lstStyle/>
          <a:p>
            <a:r>
              <a:rPr lang="ru-RU" sz="2000" dirty="0"/>
              <a:t>Молекулярная кулинария – это высокие технологии на кухне. Казалось бы, всё, что можно, уже приготовлено и испробовано, но кулинария продолжает развиваться. На смену стилю </a:t>
            </a:r>
            <a:r>
              <a:rPr lang="ru-RU" sz="2000" dirty="0" err="1"/>
              <a:t>фьюжен</a:t>
            </a:r>
            <a:r>
              <a:rPr lang="ru-RU" sz="2000" dirty="0"/>
              <a:t> в «высокой кулинарии» приходит молекулярная кулинария, изменяющая консистенцию и форму продуктов до неузнаваемости, например: вспененное мясо с гарниром из вспененного картофеля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089920" cy="193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9927" y="4005064"/>
            <a:ext cx="3112114" cy="207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52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История </a:t>
            </a:r>
            <a:r>
              <a:rPr lang="ru-RU" dirty="0" smtClean="0"/>
              <a:t>возникновения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6636" y="1556792"/>
            <a:ext cx="8471828" cy="20162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Не десятки, не сотни - десятки тысяч блюд создала за всю историю мировая кулинария. В середине 20 века учёных больше интересовал состав продуктов и их влияние на человека. Лишь в конце 20 века появилась отдельная отрасль – молекулярная гастрономия, применившая знания из области химии и физики к продуктам. Основоположником молекулярной гастрономии и кулинарии были французский ученый </a:t>
            </a:r>
            <a:r>
              <a:rPr lang="ru-RU" dirty="0" err="1"/>
              <a:t>Херв</a:t>
            </a:r>
            <a:r>
              <a:rPr lang="ru-RU" dirty="0"/>
              <a:t> </a:t>
            </a:r>
            <a:r>
              <a:rPr lang="ru-RU" dirty="0" smtClean="0"/>
              <a:t>Тис</a:t>
            </a:r>
            <a:r>
              <a:rPr lang="ru-RU" dirty="0" smtClean="0"/>
              <a:t> </a:t>
            </a:r>
            <a:r>
              <a:rPr lang="ru-RU" dirty="0" smtClean="0"/>
              <a:t>и</a:t>
            </a:r>
            <a:r>
              <a:rPr lang="ru-RU" dirty="0" smtClean="0"/>
              <a:t> </a:t>
            </a:r>
            <a:r>
              <a:rPr lang="ru-RU" dirty="0"/>
              <a:t>профессор физики из Оксфорда Николай </a:t>
            </a:r>
            <a:r>
              <a:rPr lang="ru-RU" dirty="0" err="1"/>
              <a:t>Курти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4057378" cy="243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4868847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-Николай </a:t>
            </a:r>
            <a:r>
              <a:rPr lang="ru-RU" dirty="0" err="1" smtClean="0"/>
              <a:t>Курти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86884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Херв</a:t>
            </a:r>
            <a:r>
              <a:rPr lang="ru-RU" dirty="0" smtClean="0"/>
              <a:t> Тис-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00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Приемы </a:t>
            </a:r>
            <a:r>
              <a:rPr lang="ru-RU" sz="2400" dirty="0" smtClean="0"/>
              <a:t>молекулярной кухни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5134344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Основные приёмы молекулярной кухни: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 Обработка </a:t>
            </a:r>
            <a:r>
              <a:rPr lang="ru-RU" dirty="0"/>
              <a:t>продуктов жидким </a:t>
            </a:r>
            <a:r>
              <a:rPr lang="ru-RU" dirty="0" smtClean="0"/>
              <a:t>  азотом</a:t>
            </a:r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 err="1" smtClean="0"/>
              <a:t>Эмульсификация</a:t>
            </a:r>
            <a:r>
              <a:rPr lang="ru-RU" dirty="0" smtClean="0"/>
              <a:t> </a:t>
            </a:r>
            <a:r>
              <a:rPr lang="ru-RU" dirty="0"/>
              <a:t>(смешение нерастворимых веществ)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 err="1" smtClean="0"/>
              <a:t>Сферификация</a:t>
            </a:r>
            <a:r>
              <a:rPr lang="ru-RU" dirty="0" smtClean="0"/>
              <a:t> </a:t>
            </a:r>
            <a:r>
              <a:rPr lang="ru-RU" dirty="0"/>
              <a:t>(создание жидких сфер)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 </a:t>
            </a:r>
            <a:r>
              <a:rPr lang="ru-RU" dirty="0" err="1" smtClean="0"/>
              <a:t>Желирование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5 Карбонизация </a:t>
            </a:r>
            <a:r>
              <a:rPr lang="ru-RU" dirty="0"/>
              <a:t>или обогащение углекислотой (газирование)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6214" y="162880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2980054" cy="187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236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Основное оборудование на кухни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6110" y="2132856"/>
            <a:ext cx="2869924" cy="4937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Вакуумная машина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63641" y="1304250"/>
            <a:ext cx="2378295" cy="6817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err="1"/>
              <a:t>Дегидратор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156" y="2833905"/>
            <a:ext cx="2347833" cy="270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41" y="1755204"/>
            <a:ext cx="2375718" cy="22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55204"/>
            <a:ext cx="2131288" cy="22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76353" y="1286769"/>
            <a:ext cx="216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центрифуга</a:t>
            </a:r>
            <a:endParaRPr lang="ru-RU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952" y="4651609"/>
            <a:ext cx="2000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8191" y="403499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пинцет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6702" y="4651609"/>
            <a:ext cx="2322659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3120" y="4034998"/>
            <a:ext cx="244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Морозильник для бокалов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217387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Калорийность </a:t>
            </a:r>
            <a:r>
              <a:rPr lang="ru-RU" dirty="0" smtClean="0"/>
              <a:t>еды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8240" cy="4724576"/>
          </a:xfrm>
        </p:spPr>
        <p:txBody>
          <a:bodyPr>
            <a:normAutofit/>
          </a:bodyPr>
          <a:lstStyle/>
          <a:p>
            <a:r>
              <a:rPr lang="ru-RU" sz="1400" dirty="0"/>
              <a:t>Суть молекулярной кухни сводится не к прерогативе олигархов, а в доступности каждому человеку. Ее создали самые обычные люди, пусть и ученые. Их отличала любовь к вкусной еде и приготовлению уникальных блюд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Благодаря бережному отношению к продуктам и сохранению их полезных свойств в процессе приготовления, молекулярная кухня набирает все большую популярность. Ее основное отличие от традиционной кухни заключается в особом подходе к созданию кулинарного шедевра с использованием самых современных научных знаний. Без применения консервантов получаются натуральные, полезные и очень вкусные блюда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Вот поэтому молекулярная кухня считается полезней, чем традиционная кухня.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811541" cy="243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2692" y="4203957"/>
            <a:ext cx="2902204" cy="204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721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Кто демонстрирует готовку молекулярной кухни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82416" cy="2334000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Сегодня в Санкт-Петербурге знание технологий молекулярной кухни демонстрирует итальянец </a:t>
            </a:r>
            <a:r>
              <a:rPr lang="ru-RU" sz="2800" dirty="0" err="1"/>
              <a:t>Фабрицио</a:t>
            </a:r>
            <a:r>
              <a:rPr lang="ru-RU" sz="2800" dirty="0"/>
              <a:t> </a:t>
            </a:r>
            <a:r>
              <a:rPr lang="ru-RU" sz="2800" dirty="0" err="1"/>
              <a:t>Фатуччи</a:t>
            </a:r>
            <a:r>
              <a:rPr lang="ru-RU" sz="2800" dirty="0"/>
              <a:t>, шеф-повар 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4766"/>
            <a:ext cx="3665984" cy="229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2556167" cy="383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640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</TotalTime>
  <Words>476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МБОУ «СОШ №3 с углубленным изучением отдельных предметов» </vt:lpstr>
      <vt:lpstr>.</vt:lpstr>
      <vt:lpstr>Как заинтересовалась  </vt:lpstr>
      <vt:lpstr>Что же такое  молекулярная  кухня</vt:lpstr>
      <vt:lpstr>История возникновения</vt:lpstr>
      <vt:lpstr>Приемы молекулярной кухни</vt:lpstr>
      <vt:lpstr>Основное оборудование на кухни</vt:lpstr>
      <vt:lpstr>Калорийность еды</vt:lpstr>
      <vt:lpstr>Кто демонстрирует готовку молекулярной кухни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Eseniya</dc:creator>
  <cp:lastModifiedBy>Пользователь</cp:lastModifiedBy>
  <cp:revision>13</cp:revision>
  <dcterms:created xsi:type="dcterms:W3CDTF">2017-01-22T14:56:59Z</dcterms:created>
  <dcterms:modified xsi:type="dcterms:W3CDTF">2017-12-25T10:18:19Z</dcterms:modified>
</cp:coreProperties>
</file>