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32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777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8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4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55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7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31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1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51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EF16B-B2F9-47B3-A876-EE6155273DA7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77786-7478-493B-8D6F-A0EF80D01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2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achalo4ka.ru/wp-content/uploads/2014/11/shablon-novogodniy-2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"/>
          <a:stretch/>
        </p:blipFill>
        <p:spPr bwMode="auto">
          <a:xfrm>
            <a:off x="0" y="0"/>
            <a:ext cx="12192000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8643" y="862084"/>
            <a:ext cx="8950816" cy="2581675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НОВЫЙ ГОД в ПОДВОДНОМ ЦАРСТВЕ</a:t>
            </a:r>
            <a:endParaRPr lang="ru-RU" b="1" dirty="0">
              <a:ln w="127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97003" y="4443212"/>
            <a:ext cx="6465194" cy="1793383"/>
          </a:xfrm>
        </p:spPr>
        <p:txBody>
          <a:bodyPr/>
          <a:lstStyle/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Воспитатель: Баранова Ольга Вадимовна</a:t>
            </a:r>
          </a:p>
          <a:p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МАДОУ №2 «ЛУЧИКИ»</a:t>
            </a:r>
          </a:p>
          <a:p>
            <a:r>
              <a:rPr lang="ru-RU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Город Киселевск, Кемеровская область</a:t>
            </a:r>
            <a:endParaRPr lang="ru-RU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5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11/shablon-novogodniy-2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"/>
          <a:stretch/>
        </p:blipFill>
        <p:spPr bwMode="auto">
          <a:xfrm>
            <a:off x="0" y="0"/>
            <a:ext cx="12192000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1" y="725733"/>
            <a:ext cx="6507257" cy="488044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97" y="103030"/>
            <a:ext cx="4973703" cy="37302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197" y="3997364"/>
            <a:ext cx="4973703" cy="325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3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11/shablon-novogodniy-2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"/>
          <a:stretch/>
        </p:blipFill>
        <p:spPr bwMode="auto">
          <a:xfrm>
            <a:off x="0" y="0"/>
            <a:ext cx="12192000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7" y="582722"/>
            <a:ext cx="7629431" cy="572207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2276" y="607649"/>
            <a:ext cx="3591059" cy="2693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6" y="3877578"/>
            <a:ext cx="3842917" cy="288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nachalo4ka.ru/wp-content/uploads/2014/11/shablon-novogodniy-2.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2"/>
          <a:stretch/>
        </p:blipFill>
        <p:spPr bwMode="auto">
          <a:xfrm>
            <a:off x="0" y="0"/>
            <a:ext cx="12192000" cy="688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56" y="139263"/>
            <a:ext cx="5801784" cy="435133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" y="2314932"/>
            <a:ext cx="5720784" cy="429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34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21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НОВЫЙ ГОД в ПОДВОДНОМ ЦАРСТВЕ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НОВЫЙ ГОД в ПОДВОДНОМ ЦАРСТВЕ</dc:title>
  <dc:creator>User</dc:creator>
  <cp:lastModifiedBy>User</cp:lastModifiedBy>
  <cp:revision>2</cp:revision>
  <dcterms:created xsi:type="dcterms:W3CDTF">2018-01-12T17:57:49Z</dcterms:created>
  <dcterms:modified xsi:type="dcterms:W3CDTF">2018-01-12T18:01:39Z</dcterms:modified>
</cp:coreProperties>
</file>