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5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3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4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4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3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2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FCDA-5F9D-4481-979A-99CD57FCCB9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1CD0-E977-4702-8AD1-3A821A523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Zimn_sk_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613" y="528034"/>
            <a:ext cx="10135673" cy="2202287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Новогоднее оформление</a:t>
            </a:r>
            <a:endParaRPr lang="ru-RU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6732" y="4400528"/>
            <a:ext cx="9144000" cy="1655762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Воспитатель: Тарасова Елена Алексеевна</a:t>
            </a:r>
          </a:p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МАДОУ №2 «Лучики»</a:t>
            </a:r>
          </a:p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 Киселевск, Кемеровская область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24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reeppt.ru/MyShablony/Zimn_sk_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80" y="140659"/>
            <a:ext cx="4684296" cy="3513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46" y="3509963"/>
            <a:ext cx="4355016" cy="3266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099" y="1052690"/>
            <a:ext cx="5978450" cy="44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Zimn_sk_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44" y="250836"/>
            <a:ext cx="4232856" cy="317464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" y="560153"/>
            <a:ext cx="6293579" cy="5441401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9022" y="3900486"/>
            <a:ext cx="3300618" cy="24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87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Новогоднее оформление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оформление</dc:title>
  <dc:creator>User</dc:creator>
  <cp:lastModifiedBy>User</cp:lastModifiedBy>
  <cp:revision>1</cp:revision>
  <dcterms:created xsi:type="dcterms:W3CDTF">2018-01-12T18:21:26Z</dcterms:created>
  <dcterms:modified xsi:type="dcterms:W3CDTF">2018-01-12T18:21:38Z</dcterms:modified>
</cp:coreProperties>
</file>