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5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9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42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6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5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3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5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3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0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4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7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0056A-4F77-4600-919A-00F328AB704D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8E707-76D0-4B25-8242-03DABA8426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" y="1674253"/>
            <a:ext cx="6430851" cy="48231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851" y="158952"/>
            <a:ext cx="5752563" cy="43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34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2018-01-12T19:21:20Z</dcterms:created>
  <dcterms:modified xsi:type="dcterms:W3CDTF">2018-01-12T19:22:25Z</dcterms:modified>
</cp:coreProperties>
</file>