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254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695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429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56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656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330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715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383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09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84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37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0056A-4F77-4600-919A-00F328AB704D}" type="datetimeFigureOut">
              <a:rPr lang="ru-RU" smtClean="0"/>
              <a:t>12.01.2018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8E707-76D0-4B25-8242-03DABA84262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068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" y="1674253"/>
            <a:ext cx="6430851" cy="482313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851" y="158952"/>
            <a:ext cx="5752563" cy="4314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434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2018-01-12T19:21:20Z</dcterms:created>
  <dcterms:modified xsi:type="dcterms:W3CDTF">2018-01-12T19:22:25Z</dcterms:modified>
</cp:coreProperties>
</file>