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81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37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782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30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65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18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34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1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1074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66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409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0503F8-FB79-4806-9D6E-A7C131BB033C}" type="datetimeFigureOut">
              <a:rPr lang="ru-RU" smtClean="0"/>
              <a:t>12.01.2018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9CB13-F51A-40B3-A20A-2996EFC1F9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716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68732"/>
            <a:ext cx="4829577" cy="36221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474" y="0"/>
            <a:ext cx="7847526" cy="588564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272" y="432991"/>
            <a:ext cx="3463929" cy="259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50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2018-01-12T19:30:27Z</dcterms:created>
  <dcterms:modified xsi:type="dcterms:W3CDTF">2018-01-12T19:30:53Z</dcterms:modified>
</cp:coreProperties>
</file>