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3" r:id="rId4"/>
    <p:sldId id="276" r:id="rId5"/>
    <p:sldId id="275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4356"/>
            <a:ext cx="9144000" cy="142876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«Рукавичка – символ года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714356"/>
          </a:xfrm>
        </p:spPr>
        <p:txBody>
          <a:bodyPr>
            <a:normAutofit/>
          </a:bodyPr>
          <a:lstStyle/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3857628"/>
            <a:ext cx="596471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smtClean="0"/>
              <a:t>Название</a:t>
            </a:r>
            <a:r>
              <a:rPr lang="ru-RU" sz="2000" b="1" dirty="0" smtClean="0"/>
              <a:t>: «Рукавичка – символ года»</a:t>
            </a:r>
          </a:p>
          <a:p>
            <a:r>
              <a:rPr lang="ru-RU" sz="2000" b="1" dirty="0" smtClean="0"/>
              <a:t>Автор: </a:t>
            </a:r>
            <a:r>
              <a:rPr lang="ru-RU" sz="2000" b="1" dirty="0" err="1" smtClean="0"/>
              <a:t>Ковылин</a:t>
            </a:r>
            <a:r>
              <a:rPr lang="ru-RU" sz="2000" b="1" dirty="0" smtClean="0"/>
              <a:t> Илья, 5 класс, 11 лет</a:t>
            </a:r>
          </a:p>
          <a:p>
            <a:r>
              <a:rPr lang="ru-RU" sz="2000" b="1" dirty="0" smtClean="0"/>
              <a:t>Объединение: ДО «СССР»</a:t>
            </a:r>
            <a:br>
              <a:rPr lang="ru-RU" sz="2000" b="1" dirty="0" smtClean="0"/>
            </a:br>
            <a:r>
              <a:rPr lang="ru-RU" sz="2000" b="1" dirty="0" smtClean="0"/>
              <a:t>Руководитель: Воронина А.С.</a:t>
            </a:r>
            <a:br>
              <a:rPr lang="ru-RU" sz="2000" b="1" dirty="0" smtClean="0"/>
            </a:br>
            <a:r>
              <a:rPr lang="ru-RU" sz="2000" b="1" dirty="0" smtClean="0"/>
              <a:t>Наименование ОО: МОУ «СОШ №1 г.Ершова»</a:t>
            </a:r>
            <a:endParaRPr lang="ru-RU" sz="2000" b="1" dirty="0"/>
          </a:p>
        </p:txBody>
      </p:sp>
      <p:pic>
        <p:nvPicPr>
          <p:cNvPr id="1026" name="Picture 2" descr="C:\Users\User\Desktop\iwSAbCAt22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00174"/>
            <a:ext cx="4500594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акция до\20180115_0834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58312" cy="6566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акция до\20180115_0834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63" y="157164"/>
            <a:ext cx="8869393" cy="6544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акция до\20180115_0835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15436" cy="6536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акция до\20180115_0835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8858312" cy="64651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357166"/>
            <a:ext cx="4000528" cy="628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«Рукавичка – символ года»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Выполнена учеником 5 класса – </a:t>
            </a:r>
            <a:r>
              <a:rPr lang="ru-RU" sz="2400" dirty="0" err="1" smtClean="0"/>
              <a:t>Ковылиным</a:t>
            </a:r>
            <a:r>
              <a:rPr lang="ru-RU" sz="2400" dirty="0" smtClean="0"/>
              <a:t> Ильёй. Рукавичка сшита самостоятельно из подручного материала, набита ватой, и дополнена игрушками: Дедушкой Морозом и Собачкой – символом 2018 года.</a:t>
            </a:r>
            <a:endParaRPr lang="ru-RU" sz="2400" dirty="0"/>
          </a:p>
        </p:txBody>
      </p:sp>
      <p:pic>
        <p:nvPicPr>
          <p:cNvPr id="12291" name="Picture 3" descr="C:\Users\User\Desktop\7ed00cb2f7a410d2e27d6bf529ab9e3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5715016"/>
            <a:ext cx="2500330" cy="1142984"/>
          </a:xfrm>
          <a:prstGeom prst="rect">
            <a:avLst/>
          </a:prstGeom>
          <a:noFill/>
        </p:spPr>
      </p:pic>
      <p:pic>
        <p:nvPicPr>
          <p:cNvPr id="6146" name="Picture 2" descr="C:\Users\User\Desktop\акция до\20180115_0834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4447015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</TotalTime>
  <Words>67</Words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«Рукавичка – символ года»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Акция  «Новогодняя ПОЧТА»</dc:title>
  <dc:creator>User</dc:creator>
  <cp:lastModifiedBy>п</cp:lastModifiedBy>
  <cp:revision>4</cp:revision>
  <dcterms:created xsi:type="dcterms:W3CDTF">2018-01-12T06:53:15Z</dcterms:created>
  <dcterms:modified xsi:type="dcterms:W3CDTF">2018-01-18T05:35:28Z</dcterms:modified>
</cp:coreProperties>
</file>