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60" d="100"/>
          <a:sy n="60" d="100"/>
        </p:scale>
        <p:origin x="72" y="1266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28.01.2018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28.01.2018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4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28.01.2018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«Новогодний антураж»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algn="ctr"/>
            <a:r>
              <a:rPr lang="ru-RU" sz="3500" dirty="0"/>
              <a:t>МБДОУ д</a:t>
            </a:r>
            <a:r>
              <a:rPr lang="en-US" sz="3500" dirty="0"/>
              <a:t>/</a:t>
            </a:r>
            <a:r>
              <a:rPr lang="ru-RU" sz="3500" dirty="0"/>
              <a:t>с №55 «Непоседы» Ростовская область, Октябрьский район, станица </a:t>
            </a:r>
            <a:r>
              <a:rPr lang="ru-RU" sz="3500" dirty="0" err="1"/>
              <a:t>Кривянская</a:t>
            </a:r>
            <a:r>
              <a:rPr lang="ru-RU" sz="35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257267"/>
            <a:ext cx="9782801" cy="1160370"/>
          </a:xfrm>
        </p:spPr>
        <p:txBody>
          <a:bodyPr rtlCol="0"/>
          <a:lstStyle/>
          <a:p>
            <a:r>
              <a:rPr lang="ru-RU" dirty="0"/>
              <a:t>«Оформление группы к Новому году».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1C39A565-B704-4F4F-80E4-1DDF3BE21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1547458"/>
            <a:ext cx="3960440" cy="51807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56476B-F3CE-4935-931B-42F5C41053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7"/>
          <a:stretch/>
        </p:blipFill>
        <p:spPr>
          <a:xfrm>
            <a:off x="5729601" y="1547458"/>
            <a:ext cx="6125452" cy="51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«Оформление музыкального зала к Новому году».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E70E4F1-9FFF-48D1-9643-AB4EA70D0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64" y="1312203"/>
            <a:ext cx="8688568" cy="5213141"/>
          </a:xfrm>
        </p:spPr>
      </p:pic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338" y="188640"/>
            <a:ext cx="9782801" cy="123983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«Оформление музыкального зала к Новому году».</a:t>
            </a:r>
            <a:br>
              <a:rPr lang="ru-RU" dirty="0"/>
            </a:br>
            <a:r>
              <a:rPr lang="ru-RU" dirty="0"/>
              <a:t>Первая младшая группа «</a:t>
            </a:r>
            <a:r>
              <a:rPr lang="ru-RU" dirty="0" err="1"/>
              <a:t>Смешарики</a:t>
            </a:r>
            <a:r>
              <a:rPr lang="ru-RU" dirty="0"/>
              <a:t>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CE08FBE-2D10-49CA-B2FF-9227F9CF1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981191" y="6172200"/>
            <a:ext cx="61256" cy="4603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EECF85B4-6636-4E17-9FFE-54B01D8B1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216" y="1428477"/>
            <a:ext cx="7348396" cy="5194846"/>
          </a:xfr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34</TotalTime>
  <Words>49</Words>
  <Application>Microsoft Office PowerPoint</Application>
  <PresentationFormat>Произвольный</PresentationFormat>
  <Paragraphs>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Euphemia</vt:lpstr>
      <vt:lpstr>Шаблон с оформлением из снежинок</vt:lpstr>
      <vt:lpstr>«Новогодний антураж» </vt:lpstr>
      <vt:lpstr>«Оформление группы к Новому году».</vt:lpstr>
      <vt:lpstr>«Оформление музыкального зала к Новому году».</vt:lpstr>
      <vt:lpstr>«Оформление музыкального зала к Новому году». Первая младшая группа «Смешарики»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«Новогодний антураж»</dc:title>
  <dc:creator>Kirill</dc:creator>
  <cp:lastModifiedBy>Kirill</cp:lastModifiedBy>
  <cp:revision>4</cp:revision>
  <dcterms:created xsi:type="dcterms:W3CDTF">2018-01-28T17:05:49Z</dcterms:created>
  <dcterms:modified xsi:type="dcterms:W3CDTF">2018-01-28T17:40:11Z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