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5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3366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B80C1-2504-49B4-A445-DC86326E05FC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BA9B3-A636-452B-9DF7-0BCCE19DE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B0F0"/>
                </a:solidFill>
              </a:rPr>
              <a:t>Рисование «Дождик»</a:t>
            </a:r>
            <a:endParaRPr lang="ru-RU" b="1" i="0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Опыты со снегом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Какой снег?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Белый, холодный.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 потрогать не боимся!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Так увлекательно смотреть, как снег начинает таять…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 превращается в водичку!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Наблюдения за снегом продолжаются и на прогулке.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Любим </a:t>
            </a:r>
            <a:r>
              <a:rPr lang="ru-RU" b="1" dirty="0" smtClean="0"/>
              <a:t>очень мы </a:t>
            </a:r>
            <a:r>
              <a:rPr lang="ru-RU" b="1" dirty="0" smtClean="0"/>
              <a:t>гулять и со снежком играть!!!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Вот какой у нас</a:t>
            </a:r>
            <a:r>
              <a:rPr lang="ru-RU" b="1" baseline="0" dirty="0" smtClean="0">
                <a:solidFill>
                  <a:srgbClr val="00B0F0"/>
                </a:solidFill>
              </a:rPr>
              <a:t> дождик получился!!!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 лепить мы очень</a:t>
            </a:r>
            <a:r>
              <a:rPr lang="ru-RU" b="1" baseline="0" dirty="0" smtClean="0"/>
              <a:t> любим!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Лепка «Рыбки»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Вот какие</a:t>
            </a:r>
            <a:r>
              <a:rPr lang="ru-RU" b="1" baseline="0" dirty="0" smtClean="0"/>
              <a:t> рыбки золотые!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Опыты с водой «Какая водичка?»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</a:t>
            </a:r>
            <a:r>
              <a:rPr lang="ru-RU" b="1" baseline="0" dirty="0" smtClean="0"/>
              <a:t> водичка прозрачная.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Опыты с водой «Тонет – не тонет»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A9B3-A636-452B-9DF7-0BCCE19DE08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D3F96-AF8C-408F-A01E-655E9B4D747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A45D-96EC-4801-88F8-FF527E21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Проект 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Тема:  «Наша помощница – </a:t>
            </a:r>
            <a:r>
              <a:rPr lang="ru-RU" sz="8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водичка».</a:t>
            </a:r>
            <a:endParaRPr lang="ru-RU" sz="8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ЛЕНА ФОТО\IMG-ebeb27129e02b407aeb4b05285482c7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57280"/>
            <a:ext cx="12549158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ЛЕНА ФОТО\IMG-eab25e44e83683083feb0267bcdf553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5100" y="-865188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ЛЕНА ФОТО\IMG-e30c83d69ddfcd22c7d1ba7afc961f7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4788" y="-1482725"/>
            <a:ext cx="12192001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ЛЕНА ФОТО\IMG-db494badc2145b7bddfa6d3b53d2d5b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5" y="-1211263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ЛЕНА ФОТО\IMG-af8ead9cd0c1c7e2b9b235932711001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0"/>
            <a:ext cx="1309052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ЛЕНА ФОТО\IMG-52894856e4c7860445ba03a365c7bb00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00263"/>
            <a:ext cx="13090525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ЛЕНА ФОТО\IMG-3f0216f4ff2f8b1fe061d2139dd6485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4988" y="-2001838"/>
            <a:ext cx="12192001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ЛЕНА ФОТО\IMG-4e47e83a52e88b8210cc4318225a0dd8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52538" y="-1878013"/>
            <a:ext cx="12192001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ЛЕНА ФОТО\IMG-5d9984e4143497bb5daa624af56963ce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00420"/>
            <a:ext cx="12192001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ЛЕНА ФОТО\IMG-20dced8996af3016fe1cf0db5aa434f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-989013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user\Desktop\ЛЕНА ФОТО\IMG-3530aa743917eba629962f576f1f321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1950" y="-1655763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ЛЕНА ФОТО\IMG-40cb716013fd7b2e375f02736f7a3ba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6675" y="-13589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ЛЕНА ФОТО\IMG-1382aac2da61930e4cdf2d5c851517c5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243716"/>
            <a:ext cx="11442700" cy="1114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ЛЕНА ФОТО\IMG-71fdb34eeee404cdd3c104f70d3ea2c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0164" y="-3714800"/>
            <a:ext cx="12695238" cy="1057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ЛЕНА ФОТО\IMG-391b41d102c27836e9ed3d54be8e8a6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79588"/>
            <a:ext cx="1316355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ЛЕНА ФОТО\IMG-9493605d90114abed0942ac73891d44f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250" y="-22733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ЛЕНА ФОТО\IMG-de64558a38250ce695b3d8e2602e06e3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857412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ЛЕНА ФОТО\IMG-3bcb9b83929d71c0ea284f8e6dca98e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1950" y="-2001838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ЛЕНА ФОТО\IMG-7f3aeaf8c76cbb0fa14ee7d123811843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13843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ЛЕНА ФОТО\IMG-ba180e6d74c44fa5487f70aa7dbe9488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0" y="-1038225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ЛЕНА ФОТО\IMG-3bcb9b83929d71c0ea284f8e6dca98e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1602" y="0"/>
            <a:ext cx="12192000" cy="11858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ЛЕНА ФОТО\IMG-dcaf5a273f1acaf892fd8fb984e7cc13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81337"/>
            <a:ext cx="10306050" cy="1108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118</Words>
  <Application>Microsoft Office PowerPoint</Application>
  <PresentationFormat>Экран (4:3)</PresentationFormat>
  <Paragraphs>35</Paragraphs>
  <Slides>23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2017-11-26T09:48:44Z</dcterms:created>
  <dcterms:modified xsi:type="dcterms:W3CDTF">2017-11-26T13:09:15Z</dcterms:modified>
</cp:coreProperties>
</file>