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85" r:id="rId5"/>
    <p:sldId id="260" r:id="rId6"/>
    <p:sldId id="261" r:id="rId7"/>
    <p:sldId id="263" r:id="rId8"/>
    <p:sldId id="264" r:id="rId9"/>
    <p:sldId id="265" r:id="rId10"/>
    <p:sldId id="286" r:id="rId11"/>
    <p:sldId id="272" r:id="rId12"/>
    <p:sldId id="267" r:id="rId13"/>
    <p:sldId id="268" r:id="rId14"/>
    <p:sldId id="273" r:id="rId15"/>
    <p:sldId id="274" r:id="rId16"/>
    <p:sldId id="276" r:id="rId17"/>
    <p:sldId id="269" r:id="rId18"/>
    <p:sldId id="270" r:id="rId19"/>
    <p:sldId id="275" r:id="rId20"/>
    <p:sldId id="271" r:id="rId21"/>
    <p:sldId id="262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85B4E6-30DB-43BE-A25F-3804FC2EC528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3E911C-8292-41D3-B592-5EA2B9184A3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14_%D0%B3%D0%BE%D0%B4" TargetMode="External"/><Relationship Id="rId2" Type="http://schemas.openxmlformats.org/officeDocument/2006/relationships/hyperlink" Target="https://ru.wikipedia.org/wiki/1916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ru.wikipedia.org/wiki/%D0%A4%D0%B0%D0%B9%D0%BB:Zolt%C3%A1n_P%C3%A1l_Dienes.jpg" TargetMode="External"/><Relationship Id="rId4" Type="http://schemas.openxmlformats.org/officeDocument/2006/relationships/hyperlink" Target="https://ru.wikipedia.org/wiki/%D0%A8%D0%B5%D1%80%D0%B1%D1%80%D1%83%D0%BA%D1%81%D0%BA%D0%B8%D0%B9_%D1%83%D0%BD%D0%B8%D0%B2%D0%B5%D1%80%D1%81%D0%B8%D1%82%D0%B5%D1%8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Выполнил воспитатель: 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Сивова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Светлана Михайловна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4" y="836712"/>
            <a:ext cx="7927735" cy="3609523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</a:rPr>
              <a:t>Использование логических блоков Дьенеша в математическом развитии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2082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20880" cy="252028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«Маленькие логики» (альбом-игра) -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дополнение к набору «Логические Блоки Дьенеша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Игровой альбом «Маленькие логики» разработан для детей 2-3-х лет и представлен играми.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Users\DNS\Desktop\ппдоз\6 семестр\Т. и т. матем. развития\ОТЧЁТ по межсессии\ЗАДАНИЕ 2 блоки Дьенеша\43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51125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6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848872" cy="4176464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 8 страницах приведены картинки, состоящие из геометрических фигур, форма, цвет и размер которых совпадает с Блоками Дьенеша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процессе игры у детей воспитывается внимательность, сообразительность, создается положительный эмоциональный настрой на познавательную деятельность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ети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познакомятся с понятиями геометрической формы, цвета и размера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Приобретут навыки группирования предметов по одному или нескольким признакам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Научатся ориентироваться в пространстве (на плоскости листа).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43" name="Picture 3" descr="C:\Users\DNS\Desktop\ппдоз\6 семестр\Т. и т. матем. развития\ОТЧЁТ по межсессии\ЗАДАНИЕ 2 блоки Дьенеша\43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05064"/>
            <a:ext cx="4283579" cy="26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9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20880" cy="10801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«Маленькие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логики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2»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(альбом-игра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Для детей 3-4 лет.</a:t>
            </a: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6148" name="Picture 4" descr="C:\Users\DNS\Desktop\ппдоз\6 семестр\Т. и т. матем. развития\ОТЧЁТ по межсессии\ЗАДАНИЕ 2 блоки Дьенеша\кубики Дьенеша (из инета)\92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7687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2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8064896" cy="57606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Альбом «Маленькие логики 2» - продолжение первого игрового альбома серии «Маленькие логики».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Игры в альбоме представлены с постепенным усложнением. Новое логическое задание выполняется после освоения предыдущего.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Каждый лист (игровое поле) – это отдельная развивающая игра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Игры в альбоме основаны на выделении двух-трех признаков: форма и размер; форма, размер и цвет; цвет и размер; толщина и цвет.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Игры в альбоме «Маленькие логики 2» сопровождаются короткими стихами и физкультминутками с целью поддержания интереса ребенка к содержанию игры и обеспечения необходимой двигательной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68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848872" cy="3873584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«Лепим нелепицы»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(альбом-игра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).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детей от 4 лет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Альбом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«Лепим нелепицы»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является дополнением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дидактическому материалу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«Логические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блоки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Дьенеша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«Лепим нелепицы»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 это игры с небылицами. </a:t>
            </a:r>
          </a:p>
        </p:txBody>
      </p:sp>
      <p:pic>
        <p:nvPicPr>
          <p:cNvPr id="11266" name="Picture 2" descr="C:\Users\DNS\Desktop\ппдоз\6 семестр\Т. и т. матем. развития\ОТЧЁТ по межсессии\ЗАДАНИЕ 2 блоки Дьенеша\43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5058519" cy="35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8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992888" cy="2736304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Каждая картинка сопровождается стихотворением-небылицей, что делает занятия более веселыми и увлекательными. Например, на картинке с петухом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лягушкой: На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болоте во весь дух, громко квакает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...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ебылицы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придают игре озорной и непринужденный характер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Детям также предлагается придумать свои небылицы.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 descr="C:\Users\DNS\Desktop\ппдоз\6 семестр\Т. и т. матем. развития\ОТЧЁТ по межсессии\ЗАДАНИЕ 2 блоки Дьенеша\43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424164" cy="32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4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3729568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Для детей постарше предлагаются игры на сравнение, обобщение, классификацию предметов по нескольким признакам, а также игры, где нужно зашифровывать и расшифровывать свойства блоков с помощью специальных символов.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20241"/>
            <a:ext cx="21939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60218"/>
            <a:ext cx="1165225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39" y="2952080"/>
            <a:ext cx="224790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41" y="4791654"/>
            <a:ext cx="2293938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36912"/>
            <a:ext cx="1127125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72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5040560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«Давайте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вместе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поиграем» - набор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дидактических игр с блоками Дьенеша и логическими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фигурами,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ля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детей 3-7 лет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 комплекте около 20 игр.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Часть предлагаемых игр может проводиться  без использования блоков Дьенеша с плоскими логическими фигурами, которые входят в комплект, для других нужны блоки Дьенеша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5" name="Picture 3" descr="C:\Users\DNS\Desktop\ппдоз\6 семестр\Т. и т. матем. развития\ОТЧЁТ по межсессии\ЗАДАНИЕ 2 блоки Дьенеша\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243064" cy="44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7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4608512" cy="570048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Во время занятия ребенок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учится: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сравнивать, обобщать, классифицировать предметы по нескольким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признакам;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шифровать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 расшифровывать информацию с помощью специальных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символов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накомится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алгоритмами;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овершенствует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умение складывать и вычитать.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Users\DNS\Desktop\ппдоз\6 семестр\Т. и т. матем. развития\ОТЧЁТ по межсессии\ЗАДАНИЕ 2 блоки Дьенеша\41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497188" cy="44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2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64388" cy="273630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Альбом Блоки Дьенеша 1 для старших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«Поиск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затонувшего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клада»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 помощью этого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пособия можно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организовать увлекательное и захватывающее занятие для ребенка или группы детей 5-8 лет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Эту игру можно использовать при проведении КВН и различных конкурсов. </a:t>
            </a:r>
          </a:p>
        </p:txBody>
      </p:sp>
      <p:pic>
        <p:nvPicPr>
          <p:cNvPr id="13314" name="Picture 2" descr="C:\Users\DNS\Desktop\ппдоз\6 семестр\Т. и т. матем. развития\ОТЧЁТ по межсессии\ЗАДАНИЕ 2 блоки Дьенеша\4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852020" cy="329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9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933056"/>
            <a:ext cx="7776863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Золтан</a:t>
            </a:r>
            <a:r>
              <a:rPr lang="ru-RU" sz="2400" dirty="0">
                <a:effectLst/>
              </a:rPr>
              <a:t> Пал </a:t>
            </a:r>
            <a:r>
              <a:rPr lang="ru-RU" sz="2400" dirty="0">
                <a:effectLst/>
              </a:rPr>
              <a:t>Дьенеш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>(</a:t>
            </a:r>
            <a:r>
              <a:rPr lang="ru-RU" sz="2400" u="sng" dirty="0" smtClean="0">
                <a:solidFill>
                  <a:schemeClr val="bg2">
                    <a:lumMod val="25000"/>
                  </a:schemeClr>
                </a:solidFill>
                <a:effectLst/>
                <a:hlinkClick r:id="rId2" tooltip="1916 год"/>
              </a:rPr>
              <a:t>1916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—</a:t>
            </a:r>
            <a:r>
              <a:rPr lang="ru-RU" sz="2400" u="sng" dirty="0" smtClean="0">
                <a:solidFill>
                  <a:schemeClr val="bg2">
                    <a:lumMod val="25000"/>
                  </a:schemeClr>
                </a:solidFill>
                <a:effectLst/>
                <a:hlinkClick r:id="rId3" tooltip="2014 год"/>
              </a:rPr>
              <a:t>2014</a:t>
            </a:r>
            <a:r>
              <a:rPr lang="ru-RU" sz="2400" dirty="0">
                <a:effectLst/>
              </a:rPr>
              <a:t>) — венгерский математик, </a:t>
            </a:r>
            <a:r>
              <a:rPr lang="ru-RU" sz="2400" dirty="0" smtClean="0">
                <a:effectLst/>
              </a:rPr>
              <a:t>психолог </a:t>
            </a:r>
            <a:r>
              <a:rPr lang="ru-RU" sz="2400" dirty="0">
                <a:effectLst/>
              </a:rPr>
              <a:t>и педагог, профессор </a:t>
            </a:r>
            <a:r>
              <a:rPr lang="ru-RU" sz="2400" u="sng" dirty="0">
                <a:effectLst/>
                <a:hlinkClick r:id="rId4" tooltip="Шербрукский университет"/>
              </a:rPr>
              <a:t>Шербрукского</a:t>
            </a:r>
            <a:r>
              <a:rPr lang="ru-RU" sz="2400" u="sng" dirty="0">
                <a:effectLst/>
                <a:hlinkClick r:id="rId4" tooltip="Шербрукский университет"/>
              </a:rPr>
              <a:t> университета</a:t>
            </a:r>
            <a:r>
              <a:rPr lang="ru-RU" sz="2400" dirty="0">
                <a:effectLst/>
              </a:rPr>
              <a:t>.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>Разработчик «блоков Дьенеша» и других игр и методических материалов по изучению </a:t>
            </a:r>
            <a:r>
              <a:rPr lang="ru-RU" sz="2400" dirty="0" smtClean="0">
                <a:effectLst/>
              </a:rPr>
              <a:t>математики.</a:t>
            </a:r>
            <a:endParaRPr lang="ru-RU" sz="2400" dirty="0"/>
          </a:p>
        </p:txBody>
      </p:sp>
      <p:pic>
        <p:nvPicPr>
          <p:cNvPr id="4" name="Объект 3" descr="Zoltán Pál Dienes.jpg">
            <a:hlinkClick r:id="rId5"/>
          </p:cNvPr>
          <p:cNvPicPr>
            <a:picLocks noGrp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2451567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48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136904" cy="3801576"/>
          </a:xfrm>
        </p:spPr>
        <p:txBody>
          <a:bodyPr/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 ходу игры ему предстоит  проникнуть в трюм затонувшего корабля с сокровищами, найти в сундуке 48 волшебных драгоценных камней.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Кроме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логических заданий, во время поиска нужно будет решить и простейшие математические примеры на сложение в пределах десятка.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Во время  игры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ребенок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научится логически мыслить, сравнивать, анализировать, классифицировать, обобщать,  разовьет память, внимание, воображение, творческие способности. </a:t>
            </a:r>
          </a:p>
        </p:txBody>
      </p:sp>
      <p:pic>
        <p:nvPicPr>
          <p:cNvPr id="15363" name="Picture 3" descr="C:\Users\DNS\Desktop\ппдоз\6 семестр\Т. и т. матем. развития\ОТЧЁТ по межсессии\ЗАДАНИЕ 2 блоки Дьенеша\4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752850" cy="30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1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064896" cy="345638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Блоки Дьенеша 2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«Праздник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в стране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блоков«</a:t>
            </a:r>
          </a:p>
          <a:p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Особенность игр этого альбома – направленность на социально-нравственное развитие детей: умение работать в коллективе, соблюдать правила. Соревновательный характер игр помогает воспитывать целеустремленность, настойчивость в достижении цели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Эти игры можно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использовать при проведении интеллектуальных конкурсов, семейных праздников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6" name="Picture 2" descr="C:\Users\DNS\Desktop\ппдоз\6 семестр\Т. и т. матем. развития\ОТЧЁТ по межсессии\ЗАДАНИЕ 2 блоки Дьенеша\4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29" y="3717032"/>
            <a:ext cx="38195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25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20880" cy="387358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альбоме приведено описание 4-х основных игр и нескольких разминочных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Знаменитый ясновидец»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фокус - «ясновидец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угадывает блок, загаданный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зрителями).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Выкладывание дорожек»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кто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быстрее выложит дорожку из плиток, форма, размер и цвет которых выбирается согласно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схеме.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Кошки-мышки»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игра–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догонялка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).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Кот должен поймать мышек с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соответствии с  жетоном на шее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мышки.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Код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сундуке»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 внутри сундука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множество футляров в виде блоков, 6 из них с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драгоценностями. Необходимо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расшифровать свойства и по ним выбрать нужный футляр.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этой игре дети должны уметь читать.</a:t>
            </a:r>
          </a:p>
          <a:p>
            <a:endParaRPr lang="ru-RU" dirty="0"/>
          </a:p>
        </p:txBody>
      </p:sp>
      <p:pic>
        <p:nvPicPr>
          <p:cNvPr id="17410" name="Picture 2" descr="C:\Users\DNS\Desktop\ппдоз\6 семестр\Т. и т. матем. развития\ОТЧЁТ по межсессии\ЗАДАНИЕ 2 блоки Дьенеша\4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67" y="3573016"/>
            <a:ext cx="3752850" cy="29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41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4981783" cy="59766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«Страна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блоков 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палочек»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(альбом-игра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– это комплект сюжетно-дидактических игр,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то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есть из игр,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которых есть сюжет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Сюжетно-дидактическая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игра дает ребенку свободу в развитии сюжета, делая процесс игры более увлекательным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процессе игры дети успешно обучаются, хотя и не принимают это за учебный процесс.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комплекте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одновременно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используются логические блоки Дьенеша и палочки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Кюизенера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8434" name="Picture 2" descr="C:\Users\DNS\Desktop\ппдоз\6 семестр\Т. и т. матем. развития\ОТЧЁТ по межсессии\ЗАДАНИЕ 2 блоки Дьенеша\43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19" y="764704"/>
            <a:ext cx="3493258" cy="517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21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5112568" cy="604867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Комплект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«Страна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блоков и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палочек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состоит из сюжетно-дидактические игр: </a:t>
            </a:r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Выставка «Четыре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времени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4 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листа со схемами рисунков о временах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года).</a:t>
            </a:r>
            <a:endParaRPr lang="ru-RU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«Школа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3 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листа с заданиями на темы: Уроки математики, Уроки русского языка, Переменка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«Веселые старты» 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с загадками, ребусами, стихами и легкими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играми).</a:t>
            </a:r>
            <a:endParaRPr lang="ru-RU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«Строим дом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листа с каталогом недвижимости и бланком заказа. Т.е. на одном листе представлены примеры домов, а на другом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– задание, из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каких блоков и палочек нужно построить определенный дом).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«Журналисты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опросных листа на темы: Моя семья, Мой день,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Витаминка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C:\Users\DNS\Desktop\ппдоз\6 семестр\Т. и т. матем. развития\ОТЧЁТ по межсессии\ЗАДАНИЕ 2 блоки Дьенеша\43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31241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6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848872" cy="380157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Альбом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«Блоки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Дьенеша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3»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«Спасатели </a:t>
            </a: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приходят на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помощь»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детей 5-8 лет.</a:t>
            </a:r>
          </a:p>
          <a:p>
            <a:pPr marL="45720" indent="0">
              <a:buNone/>
            </a:pP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В альбоме содержатся описания игр с логическими блоками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Дьенеша: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«Ступени успеха» </a:t>
            </a:r>
            <a:endParaRPr lang="ru-RU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Складывание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картинок с помощью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блоков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«Доставка грузов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«Лабиринты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482" name="Picture 2" descr="C:\Users\DNS\Desktop\ппдоз\6 семестр\Т. и т. матем. развития\ОТЧЁТ по межсессии\ЗАДАНИЕ 2 блоки Дьенеша\29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743326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55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372956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Игры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предлагаемые в альбоме, как и все игры этой серии,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развивают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интеллектуальные способности у детей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логическое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мышление;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смекалку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сообразительность;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внимание и память;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помогают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освоении детьми шифровки и расшифровки информации, заданной знаками-символами.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DNS\Desktop\ппдоз\6 семестр\Т. и т. матем. развития\ОТЧЁТ по межсессии\ЗАДАНИЕ 2 блоки Дьенеша\29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25" y="3231547"/>
            <a:ext cx="3771901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66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406208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 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C:\Users\DNS\Desktop\0010-010-Bloki-Dene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8660704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NS\Desktop\0010-010-Bloki-Denesh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9" y="4315569"/>
            <a:ext cx="8663386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1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4509120"/>
            <a:ext cx="6912768" cy="1800200"/>
          </a:xfrm>
        </p:spPr>
        <p:txBody>
          <a:bodyPr/>
          <a:lstStyle/>
          <a:p>
            <a:r>
              <a:rPr lang="ru-RU" sz="2000" b="0" dirty="0">
                <a:solidFill>
                  <a:schemeClr val="tx2"/>
                </a:solidFill>
                <a:effectLst/>
              </a:rPr>
              <a:t>Его идея заключается в освоении детьми математики посредством увлекательных логических игр, песен и танцев, таким образом, что дети даже могут и не подозревать, что изучают сложные математические </a:t>
            </a:r>
            <a:r>
              <a:rPr lang="ru-RU" sz="2000" b="0" dirty="0" smtClean="0">
                <a:solidFill>
                  <a:schemeClr val="tx2"/>
                </a:solidFill>
                <a:effectLst/>
              </a:rPr>
              <a:t>концепции</a:t>
            </a:r>
            <a:r>
              <a:rPr lang="ru-RU" sz="2000" b="0" dirty="0">
                <a:solidFill>
                  <a:schemeClr val="tx2"/>
                </a:solidFill>
                <a:effectLst/>
              </a:rPr>
              <a:t>.</a:t>
            </a:r>
            <a:endParaRPr lang="ru-RU" sz="2000" b="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136904" cy="38164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Для развития логических, комбинаторных, аналитических способностей детей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Дьенеш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разработал различные увлекательные логические игры. В своих занятиях он использовал специальные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блоки, которые называл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логическими».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помощи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таких блоков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ребёнок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учится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классификации определённой информации;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учится разделять блоки по свойствам (цвет, размер, форма, толщина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учится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запоминать и обобщать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6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920880" cy="144016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Разработанные в 1960-х годах, блоки Дьенеша популярны во многих странах и применяются до сих пор в различных вариантах исполнения (объёмные, плоскостные) для развития детей и подготовки к школе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3" descr="C:\Users\DNS\Desktop\ппдоз\6 семестр\Т. и т. матем. развития\ОТЧЁТ по межсессии\ЗАДАНИЕ 2 блоки Дьенеша\кубики Дьенеша (из инета)\image_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4733"/>
            <a:ext cx="4176464" cy="350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2551837"/>
            <a:ext cx="38884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chemeClr val="bg2">
                    <a:lumMod val="25000"/>
                  </a:schemeClr>
                </a:solidFill>
              </a:rPr>
              <a:t>Логические блоки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 – это набор,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состоящий из 48 объемных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геометрических фигур,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которые различаются по цвету,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форме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размеру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 толщине.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4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229200"/>
            <a:ext cx="7776864" cy="1152128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>
                <a:solidFill>
                  <a:schemeClr val="bg2">
                    <a:lumMod val="25000"/>
                  </a:schemeClr>
                </a:solidFill>
                <a:effectLst/>
              </a:rPr>
              <a:t>Основная цель – научить ребенка решать 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логические задачи </a:t>
            </a:r>
            <a:r>
              <a:rPr lang="ru-RU" sz="2000" b="0" dirty="0">
                <a:solidFill>
                  <a:schemeClr val="bg2">
                    <a:lumMod val="25000"/>
                  </a:schemeClr>
                </a:solidFill>
                <a:effectLst/>
              </a:rPr>
              <a:t>на деление фигур по их свойствам.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7992888" cy="4392488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Геометрические фигуры в наборе различаются по следующим свойствам:</a:t>
            </a:r>
          </a:p>
          <a:p>
            <a:pPr lvl="0" fontAlgn="base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    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 ф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орме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бъемные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геометрические фигуры в форме круга, квадрата, треугольника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прямоугольника);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    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 ц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вету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фигуры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раскрашены в три основных цвета – красный, желтый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синий);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   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 размеру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(большие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маленькие);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lvl="0" fontAlgn="base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   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 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олщине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олстые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тонкие).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lvl="0" indent="0" fontAlgn="base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При этом в наборе нет ни одной фигуры, схожей с другими по всем свойствам.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7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28803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Игры по авторской методике Дьенеша многочисленны и разнообразны.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Малыши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могут с помощью блоков познакомиться с простейшими геометрическими формами, понятиями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«большой-маленький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толстый-тонкий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такой же»,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не такой».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3" y="3206329"/>
            <a:ext cx="22860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28754"/>
            <a:ext cx="2278063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17" y="3203399"/>
            <a:ext cx="227806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80" y="2636912"/>
            <a:ext cx="228600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85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7776864" cy="39604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Блоки Дьенеша для самых маленьких (альбом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Альбом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является дополнением к набору «Логические Блоки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Дьенеша».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альбоме 14 страниц с красочными изображениями. Предлагается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оживлять»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картины художника, делая их объемными. Для этого нужно выбирать подходящие по цвету и форме блоки и накладывать их на изображение.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 descr="C:\Users\DNS\Desktop\ппдоз\6 семестр\Т. и т. матем. развития\ОТЧЁТ по межсессии\ЗАДАНИЕ 2 блоки Дьенеша\кубики Дьенеша (из инета)\img_9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4690120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0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4372168"/>
            <a:ext cx="6696743" cy="2009160"/>
          </a:xfrm>
        </p:spPr>
        <p:txBody>
          <a:bodyPr/>
          <a:lstStyle/>
          <a:p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</a:rPr>
              <a:t>Выкладывание блоков на рисунок тренирует мелкую моторику ребенка, учит внимательности и аккуратности, поскольку блоки ничем не крепятся и необходимо соблюдать 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осторожность.</a:t>
            </a:r>
            <a:endParaRPr lang="ru-RU" sz="2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 descr="C:\Users\DNS\Desktop\ппдоз\6 семестр\Т. и т. матем. развития\ОТЧЁТ по межсессии\ЗАДАНИЕ 2 блоки Дьенеша\кубики Дьенеша (из инета)\9653_html_761bd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0567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0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632848" cy="38884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«Вместе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весело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играть»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(альбом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). 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Для детей 2-3 лет.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Альбом «Вместе весело играть» - это книжка с заданиями. Каждая страница содержит одно задание-картинку. Все картинки альбома объединены одним общим сюжетом, какой-то небольшой историей. Элементы картинки выкладываются с помощью блоков Дьенеша и палочек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Кюизенера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каждой странице есть дополнительные задания по выкладыванию картинок, а также загадки и пальчиковые игры.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9" name="Picture 3" descr="C:\Users\DNS\Desktop\ппдоз\6 семестр\Т. и т. матем. развития\ОТЧЁТ по межсессии\ЗАДАНИЕ 2 блоки Дьенеша\кубики Дьенеша (из инета)\2077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888432" cy="24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429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360</TotalTime>
  <Words>1191</Words>
  <Application>Microsoft Office PowerPoint</Application>
  <PresentationFormat>Экран (4:3)</PresentationFormat>
  <Paragraphs>102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Использование логических блоков Дьенеша в математическом развитии детей дошкольного возраста</vt:lpstr>
      <vt:lpstr>Золтан Пал Дьенеш (1916—2014) — венгерский математик, психолог и педагог, профессор Шербрукского университета.  Разработчик «блоков Дьенеша» и других игр и методических материалов по изучению математики.</vt:lpstr>
      <vt:lpstr>Его идея заключается в освоении детьми математики посредством увлекательных логических игр, песен и танцев, таким образом, что дети даже могут и не подозревать, что изучают сложные математические концепции.</vt:lpstr>
      <vt:lpstr>Презентация PowerPoint</vt:lpstr>
      <vt:lpstr>Основная цель – научить ребенка решать  логические задачи на деление фигур по их свойствам. </vt:lpstr>
      <vt:lpstr>Презентация PowerPoint</vt:lpstr>
      <vt:lpstr>Презентация PowerPoint</vt:lpstr>
      <vt:lpstr>Выкладывание блоков на рисунок тренирует мелкую моторику ребенка, учит внимательности и аккуратности, поскольку блоки ничем не крепятся и необходимо соблюдать осторожность.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логических блоков Дьенеша в математическом развитии детей дошкольного возраста</dc:title>
  <dc:creator>DNS</dc:creator>
  <cp:lastModifiedBy>DNS</cp:lastModifiedBy>
  <cp:revision>37</cp:revision>
  <dcterms:created xsi:type="dcterms:W3CDTF">2015-08-01T08:58:12Z</dcterms:created>
  <dcterms:modified xsi:type="dcterms:W3CDTF">2017-12-04T11:34:14Z</dcterms:modified>
</cp:coreProperties>
</file>