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рис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88640"/>
            <a:ext cx="85689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19 г. ЧЕЛЯБИНСКА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q9rnh76ejEc.jpg"/>
          <p:cNvPicPr>
            <a:picLocks noChangeAspect="1"/>
          </p:cNvPicPr>
          <p:nvPr/>
        </p:nvPicPr>
        <p:blipFill>
          <a:blip r:embed="rId4" cstate="print"/>
          <a:srcRect l="16925" t="6303" r="35038" b="16932"/>
          <a:stretch>
            <a:fillRect/>
          </a:stretch>
        </p:blipFill>
        <p:spPr>
          <a:xfrm>
            <a:off x="251520" y="1196752"/>
            <a:ext cx="3649144" cy="388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7984" y="4581128"/>
            <a:ext cx="4248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Першикова </a:t>
            </a:r>
          </a:p>
          <a:p>
            <a:r>
              <a:rPr lang="ru-RU" sz="3200" b="1" i="1" dirty="0" smtClean="0"/>
              <a:t>Елена Александровна </a:t>
            </a:r>
          </a:p>
          <a:p>
            <a:r>
              <a:rPr lang="ru-RU" sz="2400" b="1" i="1" dirty="0" smtClean="0"/>
              <a:t>Учитель-логопед</a:t>
            </a:r>
            <a:endParaRPr lang="ru-RU" sz="2400" b="1" i="1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1268760"/>
            <a:ext cx="626184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«Правильная речь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открывает человеку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новый мир»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Н.М. Карамзин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190963"/>
            <a:ext cx="86409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Образование: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Челябинский Государственный Педагогический Университет 2003- 2008 год.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Специальность: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«Педагогика и методика дошкольного образования, логопедия».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Квалификация: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«Организатор-методист дошкольного образования Учитель-логопед»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Педагогический стаж  4 года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Стаж по специальности 1  год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8130" y="1268760"/>
            <a:ext cx="617681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«Учитель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может учить других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тех пор,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 учится сам»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А.С. Макаренко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58847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Курсы повышения квалификации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</a:rPr>
              <a:t>- Повышение </a:t>
            </a:r>
            <a:r>
              <a:rPr lang="ru-RU" sz="2400" dirty="0" smtClean="0">
                <a:solidFill>
                  <a:srgbClr val="C00000"/>
                </a:solidFill>
              </a:rPr>
              <a:t>квалификации «Русский язык как государственный» 72 часа-2015 г.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</a:rPr>
              <a:t>- Повышение </a:t>
            </a:r>
            <a:r>
              <a:rPr lang="ru-RU" sz="2400" dirty="0" smtClean="0">
                <a:solidFill>
                  <a:srgbClr val="C00000"/>
                </a:solidFill>
              </a:rPr>
              <a:t>квалификации </a:t>
            </a:r>
            <a:r>
              <a:rPr lang="ru-RU" sz="2400" dirty="0" smtClean="0">
                <a:solidFill>
                  <a:srgbClr val="C00000"/>
                </a:solidFill>
              </a:rPr>
              <a:t>«Современный </a:t>
            </a:r>
            <a:r>
              <a:rPr lang="ru-RU" sz="2400" dirty="0" smtClean="0">
                <a:solidFill>
                  <a:srgbClr val="C00000"/>
                </a:solidFill>
              </a:rPr>
              <a:t>образовательный менеджмент. Принцип государственно-общественного управления реализацией Федерального государственного образовательного стандарта дошкольного образования» 72 часа-2015 г.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</a:rPr>
              <a:t>- Модульный </a:t>
            </a:r>
            <a:r>
              <a:rPr lang="ru-RU" sz="2400" dirty="0" smtClean="0">
                <a:solidFill>
                  <a:srgbClr val="C00000"/>
                </a:solidFill>
              </a:rPr>
              <a:t>курс «Развитие методической компетентности учителей-дефектологов дошкольных образовательных учреждений» 24 часа-2015 г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</a:rPr>
              <a:t>- Участие </a:t>
            </a:r>
            <a:r>
              <a:rPr lang="ru-RU" sz="2400" dirty="0" smtClean="0">
                <a:solidFill>
                  <a:srgbClr val="C00000"/>
                </a:solidFill>
              </a:rPr>
              <a:t>в международном научно-практическом семинаре «Перспективы использования современных аппаратурных методик в коррекционной работе с детьми с ОВЗ»-2015 г.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</a:rPr>
              <a:t>- Семинар </a:t>
            </a:r>
            <a:r>
              <a:rPr lang="ru-RU" sz="2400" dirty="0" smtClean="0">
                <a:solidFill>
                  <a:srgbClr val="C00000"/>
                </a:solidFill>
              </a:rPr>
              <a:t>«Актуальные вопросы логопедии» </a:t>
            </a:r>
            <a:r>
              <a:rPr lang="ru-RU" sz="2400" dirty="0" smtClean="0">
                <a:solidFill>
                  <a:srgbClr val="C00000"/>
                </a:solidFill>
              </a:rPr>
              <a:t>2015 </a:t>
            </a:r>
            <a:r>
              <a:rPr lang="ru-RU" sz="2400" dirty="0" smtClean="0">
                <a:solidFill>
                  <a:srgbClr val="C00000"/>
                </a:solidFill>
              </a:rPr>
              <a:t>г.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</a:rPr>
              <a:t>- Семинар </a:t>
            </a:r>
            <a:r>
              <a:rPr lang="ru-RU" sz="2400" dirty="0" smtClean="0">
                <a:solidFill>
                  <a:srgbClr val="C00000"/>
                </a:solidFill>
              </a:rPr>
              <a:t>«</a:t>
            </a:r>
            <a:r>
              <a:rPr lang="ru-RU" sz="2400" dirty="0" err="1" smtClean="0">
                <a:solidFill>
                  <a:srgbClr val="C00000"/>
                </a:solidFill>
              </a:rPr>
              <a:t>Блог</a:t>
            </a:r>
            <a:r>
              <a:rPr lang="ru-RU" sz="2400" dirty="0" smtClean="0">
                <a:solidFill>
                  <a:srgbClr val="C00000"/>
                </a:solidFill>
              </a:rPr>
              <a:t> как форма личного и корпоративного интернет - представительства» 36 часов-2012 год.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CAM015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26484" y="4869160"/>
            <a:ext cx="942752" cy="1257003"/>
          </a:xfrm>
        </p:spPr>
      </p:pic>
      <p:pic>
        <p:nvPicPr>
          <p:cNvPr id="4" name="Рисунок 3" descr="рис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CAM015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91480" y="4117640"/>
            <a:ext cx="2348880" cy="3131840"/>
          </a:xfrm>
          <a:prstGeom prst="rect">
            <a:avLst/>
          </a:prstGeom>
        </p:spPr>
      </p:pic>
      <p:pic>
        <p:nvPicPr>
          <p:cNvPr id="8" name="Рисунок 7" descr="CAM015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151612" y="3865611"/>
            <a:ext cx="2564904" cy="3419873"/>
          </a:xfrm>
          <a:prstGeom prst="rect">
            <a:avLst/>
          </a:prstGeom>
        </p:spPr>
      </p:pic>
      <p:pic>
        <p:nvPicPr>
          <p:cNvPr id="9" name="Рисунок 8" descr="CAM015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468053" y="-468052"/>
            <a:ext cx="2520280" cy="3456385"/>
          </a:xfrm>
          <a:prstGeom prst="rect">
            <a:avLst/>
          </a:prstGeom>
        </p:spPr>
      </p:pic>
      <p:pic>
        <p:nvPicPr>
          <p:cNvPr id="11" name="Рисунок 10" descr="CAM015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2564904"/>
            <a:ext cx="2592288" cy="1904683"/>
          </a:xfrm>
          <a:prstGeom prst="rect">
            <a:avLst/>
          </a:prstGeom>
        </p:spPr>
      </p:pic>
      <p:pic>
        <p:nvPicPr>
          <p:cNvPr id="12" name="Рисунок 11" descr="CAM01555.jpg"/>
          <p:cNvPicPr>
            <a:picLocks noChangeAspect="1"/>
          </p:cNvPicPr>
          <p:nvPr/>
        </p:nvPicPr>
        <p:blipFill>
          <a:blip r:embed="rId8" cstate="print"/>
          <a:srcRect t="1937"/>
          <a:stretch>
            <a:fillRect/>
          </a:stretch>
        </p:blipFill>
        <p:spPr>
          <a:xfrm rot="16200000">
            <a:off x="6169360" y="-670384"/>
            <a:ext cx="2304256" cy="364502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26064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91683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C00000"/>
                </a:solidFill>
              </a:rPr>
              <a:t>Спасибо </a:t>
            </a:r>
            <a:endParaRPr lang="ru-RU" sz="72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7200" b="1" i="1" dirty="0" smtClean="0">
                <a:solidFill>
                  <a:srgbClr val="C00000"/>
                </a:solidFill>
              </a:rPr>
              <a:t>за </a:t>
            </a:r>
            <a:r>
              <a:rPr lang="ru-RU" sz="7200" b="1" i="1" dirty="0" smtClean="0">
                <a:solidFill>
                  <a:srgbClr val="C00000"/>
                </a:solidFill>
              </a:rPr>
              <a:t>внимание!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191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Музыкальный зал</dc:creator>
  <cp:lastModifiedBy>Музыкальный зал</cp:lastModifiedBy>
  <cp:revision>3</cp:revision>
  <dcterms:created xsi:type="dcterms:W3CDTF">2016-01-19T09:22:12Z</dcterms:created>
  <dcterms:modified xsi:type="dcterms:W3CDTF">2016-01-19T10:43:24Z</dcterms:modified>
</cp:coreProperties>
</file>