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0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C6E71-DB53-44CF-9F41-610191B7AF49}" type="datetimeFigureOut">
              <a:rPr lang="ru-RU" smtClean="0"/>
              <a:t>27.01.2018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B8BC0-4AB2-41FF-B600-F5786AD526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11/shablon-novogodniy-2.3.png"/>
          <p:cNvPicPr>
            <a:picLocks noChangeAspect="1" noChangeArrowheads="1"/>
          </p:cNvPicPr>
          <p:nvPr/>
        </p:nvPicPr>
        <p:blipFill>
          <a:blip r:embed="rId2"/>
          <a:srcRect b="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22098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00FF"/>
                </a:solidFill>
              </a:rPr>
              <a:t>«Здравствуй, здравствуй Новый год!»</a:t>
            </a:r>
            <a:endParaRPr lang="ru-RU" sz="48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11/shablon-novogodniy-2.3.png"/>
          <p:cNvPicPr>
            <a:picLocks noChangeAspect="1" noChangeArrowheads="1"/>
          </p:cNvPicPr>
          <p:nvPr/>
        </p:nvPicPr>
        <p:blipFill>
          <a:blip r:embed="rId2"/>
          <a:srcRect b="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D:\конкурс отправить\новый год\Валиева Л.С\IMG_20171226_1637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6934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11/shablon-novogodniy-2.3.png"/>
          <p:cNvPicPr>
            <a:picLocks noChangeAspect="1" noChangeArrowheads="1"/>
          </p:cNvPicPr>
          <p:nvPr/>
        </p:nvPicPr>
        <p:blipFill>
          <a:blip r:embed="rId2"/>
          <a:srcRect b="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D:\конкурс отправить\новый год\Валиева Л.С\IMG_20171226_163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6868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11/shablon-novogodniy-2.3.png"/>
          <p:cNvPicPr>
            <a:picLocks noChangeAspect="1" noChangeArrowheads="1"/>
          </p:cNvPicPr>
          <p:nvPr/>
        </p:nvPicPr>
        <p:blipFill>
          <a:blip r:embed="rId2"/>
          <a:srcRect b="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D:\конкурс отправить\новый год\Валиева Л.С\IMG_20171226_163614.jpg"/>
          <p:cNvPicPr>
            <a:picLocks noChangeAspect="1" noChangeArrowheads="1"/>
          </p:cNvPicPr>
          <p:nvPr/>
        </p:nvPicPr>
        <p:blipFill>
          <a:blip r:embed="rId3" cstate="print"/>
          <a:srcRect t="4444" r="49"/>
          <a:stretch>
            <a:fillRect/>
          </a:stretch>
        </p:blipFill>
        <p:spPr bwMode="auto">
          <a:xfrm>
            <a:off x="228600" y="228600"/>
            <a:ext cx="8686800" cy="6311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11/shablon-novogodniy-2.3.png"/>
          <p:cNvPicPr>
            <a:picLocks noChangeAspect="1" noChangeArrowheads="1"/>
          </p:cNvPicPr>
          <p:nvPr/>
        </p:nvPicPr>
        <p:blipFill>
          <a:blip r:embed="rId2"/>
          <a:srcRect b="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D:\конкурс отправить\новый год\Валиева Л.С\IMG_20171226_163636.jpg"/>
          <p:cNvPicPr>
            <a:picLocks noChangeAspect="1" noChangeArrowheads="1"/>
          </p:cNvPicPr>
          <p:nvPr/>
        </p:nvPicPr>
        <p:blipFill>
          <a:blip r:embed="rId3" cstate="print"/>
          <a:srcRect t="2222" r="832" b="2222"/>
          <a:stretch>
            <a:fillRect/>
          </a:stretch>
        </p:blipFill>
        <p:spPr bwMode="auto">
          <a:xfrm>
            <a:off x="381000" y="228600"/>
            <a:ext cx="6172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Серега</dc:creator>
  <cp:lastModifiedBy>Серега</cp:lastModifiedBy>
  <cp:revision>2</cp:revision>
  <dcterms:created xsi:type="dcterms:W3CDTF">2018-01-27T07:34:18Z</dcterms:created>
  <dcterms:modified xsi:type="dcterms:W3CDTF">2018-01-27T07:47:44Z</dcterms:modified>
</cp:coreProperties>
</file>