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aseelek.files.wordpress.com/2014/12/0_6486c_23693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133600"/>
            <a:ext cx="678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latin typeface="Bookman Old Style" pitchFamily="18" charset="0"/>
              </a:rPr>
              <a:t>«Наш </a:t>
            </a:r>
            <a:r>
              <a:rPr lang="ru-RU" sz="4800" b="1" i="1" dirty="0" smtClean="0">
                <a:solidFill>
                  <a:srgbClr val="0000CC"/>
                </a:solidFill>
                <a:latin typeface="Bookman Old Style" pitchFamily="18" charset="0"/>
              </a:rPr>
              <a:t>любимый </a:t>
            </a:r>
            <a:endParaRPr lang="ru-RU" sz="4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00CC"/>
                </a:solidFill>
                <a:latin typeface="Bookman Old Style" pitchFamily="18" charset="0"/>
              </a:rPr>
              <a:t>Новый </a:t>
            </a:r>
            <a:r>
              <a:rPr lang="ru-RU" sz="4800" b="1" i="1" dirty="0" smtClean="0">
                <a:solidFill>
                  <a:srgbClr val="0000CC"/>
                </a:solidFill>
                <a:latin typeface="Bookman Old Style" pitchFamily="18" charset="0"/>
              </a:rPr>
              <a:t>год</a:t>
            </a:r>
            <a:r>
              <a:rPr lang="ru-RU" sz="4800" b="1" i="1" dirty="0" smtClean="0">
                <a:solidFill>
                  <a:srgbClr val="0000CC"/>
                </a:solidFill>
                <a:latin typeface="Bookman Old Style" pitchFamily="18" charset="0"/>
              </a:rPr>
              <a:t>!»</a:t>
            </a:r>
            <a:endParaRPr lang="ru-RU" sz="4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aseelek.files.wordpress.com/2014/12/0_6486c_23693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D:\конкурс отправить\новый год\Муллагалеева О.Н\IMG_20180116_151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aseelek.files.wordpress.com/2014/12/0_6486c_23693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D:\конкурс отправить\новый год\Муллагалеева О.Н\IMG_20180116_145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0"/>
            <a:ext cx="8712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aseelek.files.wordpress.com/2014/12/0_6486c_23693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D:\конкурс отправить\новый год\Муллагалеева О.Н\IMG_20171219_08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4360"/>
            <a:ext cx="5715000" cy="6527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aseelek.files.wordpress.com/2014/12/0_6486c_23693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D:\конкурс отправить\новый год\Муллагалеева О.Н\IMG_20180110_163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152400"/>
            <a:ext cx="512859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aseelek.files.wordpress.com/2014/12/0_6486c_23693d2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2286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Bookman Old Style" pitchFamily="18" charset="0"/>
              </a:rPr>
              <a:t>С Новым годом!</a:t>
            </a:r>
            <a:endParaRPr lang="ru-RU" sz="5400" b="1" i="1" dirty="0" smtClean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Серега</cp:lastModifiedBy>
  <cp:revision>1</cp:revision>
  <dcterms:created xsi:type="dcterms:W3CDTF">2018-01-27T07:58:44Z</dcterms:created>
  <dcterms:modified xsi:type="dcterms:W3CDTF">2018-01-27T08:08:50Z</dcterms:modified>
</cp:coreProperties>
</file>