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84" r:id="rId5"/>
    <p:sldId id="285" r:id="rId6"/>
    <p:sldId id="287" r:id="rId7"/>
    <p:sldId id="286" r:id="rId8"/>
    <p:sldId id="288" r:id="rId9"/>
    <p:sldId id="290" r:id="rId10"/>
    <p:sldId id="291" r:id="rId11"/>
    <p:sldId id="292" r:id="rId12"/>
    <p:sldId id="264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A60A"/>
    <a:srgbClr val="00FF00"/>
    <a:srgbClr val="003964"/>
    <a:srgbClr val="FB7F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>
      <p:cViewPr>
        <p:scale>
          <a:sx n="70" d="100"/>
          <a:sy n="70" d="100"/>
        </p:scale>
        <p:origin x="-10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82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9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71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8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7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3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9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0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2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1873-4056-4555-8749-812D8408A37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15856"/>
            <a:ext cx="652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«Детский сад №3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3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72514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Воспитатель:</a:t>
            </a:r>
          </a:p>
          <a:p>
            <a:pPr algn="r"/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Незнайко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Раиса Юрьевна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805264"/>
            <a:ext cx="365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г. Усолье- Сибирское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000240"/>
            <a:ext cx="6163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«Влияние пальчиковых игр на развитие речи у детей раннего возраста»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12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одготовка 5"/>
          <p:cNvSpPr/>
          <p:nvPr/>
        </p:nvSpPr>
        <p:spPr>
          <a:xfrm>
            <a:off x="1691680" y="548680"/>
            <a:ext cx="4680520" cy="3024336"/>
          </a:xfrm>
          <a:prstGeom prst="flowChartPreparati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148064" y="3429000"/>
            <a:ext cx="3456384" cy="288032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55576" y="3789040"/>
            <a:ext cx="3888432" cy="252028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5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85852" y="22859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Пальчиковый театр.</a:t>
            </a:r>
            <a:endParaRPr lang="ru-RU" sz="2800" b="1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916832"/>
            <a:ext cx="3672408" cy="25922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cmpd="sng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916832"/>
            <a:ext cx="3312368" cy="252028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3347864" y="4581128"/>
            <a:ext cx="2736304" cy="1872208"/>
          </a:xfrm>
          <a:prstGeom prst="round2SameRect">
            <a:avLst>
              <a:gd name="adj1" fmla="val 16667"/>
              <a:gd name="adj2" fmla="val 0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8314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14987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 sz="44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9712" y="332656"/>
            <a:ext cx="6552728" cy="6048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 Родительские собрания;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 Консультации;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 Индивидуальные беседы;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 Сайт группы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5A60A"/>
                </a:solidFill>
                <a:latin typeface="Times New Roman" pitchFamily="18" charset="0"/>
                <a:cs typeface="Times New Roman" pitchFamily="18" charset="0"/>
              </a:rPr>
              <a:t> Выставки, конкурсы</a:t>
            </a:r>
            <a:endParaRPr lang="ru-RU" sz="1600" b="1" dirty="0">
              <a:solidFill>
                <a:srgbClr val="15A6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9512" y="2348880"/>
            <a:ext cx="4608512" cy="3312368"/>
          </a:xfrm>
          <a:prstGeom prst="cloud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572000" y="3284984"/>
            <a:ext cx="4248472" cy="3312368"/>
          </a:xfrm>
          <a:prstGeom prst="cloud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73071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64291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книжек-малышек и игр, для развития мелкой моторики - руками родителей.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95536" y="2132856"/>
            <a:ext cx="4608512" cy="2736304"/>
          </a:xfrm>
          <a:prstGeom prst="flowChartPreparati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4211960" y="3501008"/>
            <a:ext cx="4536504" cy="2952328"/>
          </a:xfrm>
          <a:prstGeom prst="flowChartPreparati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5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7544" y="1844824"/>
            <a:ext cx="8568952" cy="47525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3071" y="260648"/>
            <a:ext cx="8568952" cy="1152128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6693" y="260648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916832"/>
            <a:ext cx="2930624" cy="158417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292080" y="1988840"/>
            <a:ext cx="3312368" cy="4248472"/>
          </a:xfrm>
          <a:prstGeom prst="round2Same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115616" y="3717032"/>
            <a:ext cx="3528392" cy="2664296"/>
          </a:xfrm>
          <a:prstGeom prst="round2Same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7326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464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Игра - один из лучших способов развития речи и мышления детей. Они доставляют ребёнку удовольствие и радость.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Пальчиковые игры – это массаж и гимнастика для рук.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Они дарят нашим детям здоровье , так как происходит воздействие на кожные покровы кистей рук, где находится множество точек, связанных с теми или иными органами.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В пальчиковых играх существует множество приёмов – это и постукивание подушечками пальцев, и растирание, поглаживание основания пальцев , круговые движения по ладоням , - все они несут ребёнку только радость.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0466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Значение пальчиковых игр для детей раннего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86926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18" y="178592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формированию у детей основы речевой моторики на основе пальчиковых игр.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71435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143248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Сочетать игры и упражнения для тренировки пальцев с речевой деятельностью детей.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Совершенствовать мелкую моторику через пальчиковые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Повысить компетентность родителей в значимости пальчиковых игр детей раннего возраста.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852936"/>
            <a:ext cx="471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8314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5856" y="69269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пальчиковых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285992"/>
            <a:ext cx="757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Игры-манипуляции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«Ладушки-ладушки»,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Сорока-белобока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«Мы делили апельсин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Сюжетно-пальчиковые упражнения: «Пальчики здороваются», «Распускается цветок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Пальчиковые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 («гимнастика мозга»): «Колечко», «Кулак-ребро-ладонь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Пальчиковые упражнения в сочетании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самомассажем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кистей и пальцев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8314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50004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су-джоку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783358" cy="1335965"/>
          </a:xfrm>
          <a:prstGeom prst="rect">
            <a:avLst/>
          </a:prstGeom>
          <a:noFill/>
        </p:spPr>
      </p:pic>
      <p:pic>
        <p:nvPicPr>
          <p:cNvPr id="8" name="Picture 5" descr="C:\Users\User\Desktop\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2160240" cy="173281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 мл. гр.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 мл. гр.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395536" y="1916832"/>
            <a:ext cx="3600400" cy="2232248"/>
          </a:xfrm>
          <a:prstGeom prst="teardrop">
            <a:avLst/>
          </a:prstGeom>
          <a:blipFill>
            <a:blip r:embed="rId5" cstate="print"/>
            <a:stretch>
              <a:fillRect/>
            </a:stretch>
          </a:blip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3212976"/>
            <a:ext cx="5328592" cy="331236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8314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85852" y="22859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Разные виды театра.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204864"/>
            <a:ext cx="2376264" cy="187220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4365104"/>
            <a:ext cx="2592288" cy="208823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7544" y="4437112"/>
            <a:ext cx="2880320" cy="208823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1916832"/>
            <a:ext cx="2664296" cy="201622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059832" y="2780928"/>
            <a:ext cx="3312368" cy="2210544"/>
          </a:xfrm>
          <a:prstGeom prst="pentagon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8314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85852" y="22859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42860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на магните, на пенопласте.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2492896"/>
            <a:ext cx="4010744" cy="338437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 cmpd="sng">
            <a:solidFill>
              <a:srgbClr val="FF0000"/>
            </a:solidFill>
          </a:ln>
          <a:effectLst>
            <a:outerShdw blurRad="685800" dist="1181100" dir="9600000" sx="68000" sy="68000" algn="b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220072" y="1988840"/>
            <a:ext cx="3312368" cy="4248472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8314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64291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предметами.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3203848" y="1196752"/>
            <a:ext cx="3384376" cy="2304256"/>
          </a:xfrm>
          <a:prstGeom prst="teardrop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55576" y="3284984"/>
            <a:ext cx="3168352" cy="2880320"/>
          </a:xfrm>
          <a:prstGeom prst="snip2DiagRect">
            <a:avLst>
              <a:gd name="adj1" fmla="val 0"/>
              <a:gd name="adj2" fmla="val 16667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20072" y="3573016"/>
            <a:ext cx="3168352" cy="2520280"/>
          </a:xfrm>
          <a:prstGeom prst="snip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5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64291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Игры с предметами.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979712" y="1844824"/>
            <a:ext cx="2664296" cy="2232248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4221088"/>
            <a:ext cx="2880320" cy="223224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916832"/>
            <a:ext cx="2304256" cy="293062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3707904" y="4005064"/>
            <a:ext cx="3024336" cy="237626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5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763</TotalTime>
  <Words>312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75</cp:revision>
  <dcterms:created xsi:type="dcterms:W3CDTF">2016-06-29T12:04:20Z</dcterms:created>
  <dcterms:modified xsi:type="dcterms:W3CDTF">2016-11-23T03:31:50Z</dcterms:modified>
</cp:coreProperties>
</file>