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0" r:id="rId4"/>
    <p:sldId id="271" r:id="rId5"/>
    <p:sldId id="268" r:id="rId6"/>
    <p:sldId id="277" r:id="rId7"/>
    <p:sldId id="282" r:id="rId8"/>
    <p:sldId id="275" r:id="rId9"/>
    <p:sldId id="281" r:id="rId10"/>
    <p:sldId id="274" r:id="rId11"/>
    <p:sldId id="278" r:id="rId12"/>
    <p:sldId id="279" r:id="rId13"/>
    <p:sldId id="283" r:id="rId14"/>
    <p:sldId id="28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85DF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4" autoAdjust="0"/>
    <p:restoredTop sz="94660"/>
  </p:normalViewPr>
  <p:slideViewPr>
    <p:cSldViewPr>
      <p:cViewPr>
        <p:scale>
          <a:sx n="90" d="100"/>
          <a:sy n="90" d="100"/>
        </p:scale>
        <p:origin x="-786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02.02.2018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53380" y="262741"/>
            <a:ext cx="8239099" cy="633251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09" name="Rectangle 1"/>
          <p:cNvSpPr>
            <a:spLocks noChangeArrowheads="1"/>
          </p:cNvSpPr>
          <p:nvPr userDrawn="1"/>
        </p:nvSpPr>
        <p:spPr bwMode="auto">
          <a:xfrm>
            <a:off x="21200" y="6619885"/>
            <a:ext cx="109517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© Фокина Лидия Петровна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7" name="Picture 2" descr="http://img-fotki.yandex.ru/get/6709/16969765.141/0_74c93_8f7b4ea4_M.png"/>
          <p:cNvPicPr>
            <a:picLocks noChangeAspect="1" noChangeArrowheads="1"/>
          </p:cNvPicPr>
          <p:nvPr userDrawn="1"/>
        </p:nvPicPr>
        <p:blipFill>
          <a:blip r:embed="rId14" cstate="email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8304" y="213247"/>
            <a:ext cx="1656184" cy="1578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http://img-fotki.yandex.ru/get/6607/16969765.12/0_66bab_bc256b85_M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00" y="548680"/>
            <a:ext cx="1296144" cy="1369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http://img-fotki.yandex.ru/get/6607/16969765.12/0_66bab_bc256b85_M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00" y="2039429"/>
            <a:ext cx="1296144" cy="1369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 descr="http://img-fotki.yandex.ru/get/6607/16969765.12/0_66bab_bc256b85_M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00" y="3530178"/>
            <a:ext cx="1296144" cy="1369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6" descr="http://img-fotki.yandex.ru/get/6607/16969765.12/0_66bab_bc256b85_M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00" y="5020928"/>
            <a:ext cx="1296144" cy="1369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993304" y="692696"/>
            <a:ext cx="6819056" cy="5254843"/>
            <a:chOff x="735862" y="269597"/>
            <a:chExt cx="6310721" cy="5535689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735862" y="269597"/>
              <a:ext cx="6310721" cy="3307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66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accent6">
                      <a:lumMod val="75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Тематический день «Моя мама лучше всех»</a:t>
              </a:r>
              <a:endParaRPr lang="ru-RU" sz="66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152331" y="5124412"/>
              <a:ext cx="4264964" cy="680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6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Автор :   Унгурян В.Е. , воспитатель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dirty="0" smtClean="0">
                  <a:solidFill>
                    <a:schemeClr val="accent6">
                      <a:lumMod val="75000"/>
                    </a:schemeClr>
                  </a:solidFill>
                  <a:latin typeface="Monotype Corsiva" pitchFamily="66" charset="0"/>
                  <a:cs typeface="Arial" charset="0"/>
                </a:rPr>
                <a:t>МДОУ детского сада № 122 г. Сочи 2017</a:t>
              </a:r>
              <a:endParaRPr lang="ru-RU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endParaRPr>
            </a:p>
          </p:txBody>
        </p:sp>
      </p:grpSp>
      <p:pic>
        <p:nvPicPr>
          <p:cNvPr id="5" name="Picture 2" descr="C:\Documents and Settings\Иятта\Рабочий стол\ЭТО СРОЧНО\ПРЕЗЕНТАЦИЯ\0b1046f41010b46599801122fdb6b725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5991911" y="2420888"/>
            <a:ext cx="3024337" cy="4255853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8894" y="0"/>
            <a:ext cx="756084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97256"/>
            <a:ext cx="76140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Самостоятельная деятельность детей </a:t>
            </a:r>
          </a:p>
          <a:p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Предложить игры с песком и природным материалом «Угощение для мамы»</a:t>
            </a:r>
          </a:p>
          <a:p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дать детям возможность поэкспериментировать, самостоятельно выбирая материал для работы.</a:t>
            </a:r>
          </a:p>
          <a:p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3" descr="C:\Users\Админ\Desktop\deva3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634" y="4221088"/>
            <a:ext cx="2405652" cy="2319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433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Иятта\Рабочий стол\ЭТО СРОЧНО\ПРЕЗЕНТАЦИЯ\0b1046f41010b46599801122fdb6b725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5965173" y="1772815"/>
            <a:ext cx="2876412" cy="4047693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331640" y="332656"/>
            <a:ext cx="532859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ВЕЧЕР</a:t>
            </a:r>
          </a:p>
          <a:p>
            <a:endParaRPr lang="ru-RU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Гимнастика после сна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«Забавные художники» (с элементами самомассажа)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Цели: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пробудить организм, нормализовать сердечно - сосудистую, дыхательную системы, снять сонливость, вялость; укреплять здоровье детей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Развлечение  «День матери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с чаепитием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обогатить знания детей о празднике </a:t>
            </a: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развивать умения выразительно рассказывать стихи, исполнять песни, выполнять конкурсные задания; воспитывать заботливое отношение к маме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Наблюдение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«Наши мамы»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учить детей выявлять особенности внешнего вида каждой мамы.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10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6490" y="2924944"/>
            <a:ext cx="6750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Админ\Desktop\deva3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514482"/>
            <a:ext cx="2065837" cy="199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31640" y="332656"/>
            <a:ext cx="643351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b="1" dirty="0">
                <a:solidFill>
                  <a:srgbClr val="000000"/>
                </a:solidFill>
                <a:latin typeface="Times New Roman"/>
              </a:rPr>
              <a:t>Подвижная игра «Волк и козлята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»</a:t>
            </a:r>
          </a:p>
          <a:p>
            <a:pPr lvl="0" algn="just"/>
            <a:endParaRPr lang="ru-RU" sz="1600" b="1" u="sng" dirty="0">
              <a:solidFill>
                <a:srgbClr val="000000"/>
              </a:solidFill>
            </a:endParaRPr>
          </a:p>
          <a:p>
            <a:pPr lvl="0" algn="just"/>
            <a:r>
              <a:rPr lang="ru-RU" i="1" dirty="0">
                <a:solidFill>
                  <a:srgbClr val="000000"/>
                </a:solidFill>
                <a:latin typeface="Times New Roman"/>
              </a:rPr>
              <a:t>Цель: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учить игровой деятельности со строгим соблюдением правил.</a:t>
            </a:r>
            <a:endParaRPr lang="ru-RU" sz="1600" dirty="0">
              <a:solidFill>
                <a:srgbClr val="000000"/>
              </a:solidFill>
            </a:endParaRPr>
          </a:p>
          <a:p>
            <a:pPr lvl="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Участники берутся за руки и образуют цепочку - они козлята. Впереди - коза. За ними охотится волк, но он может поймать только последнего козленка. Коза пытается помешать ему, закрывает детеныша, а остальные козлята двигаются за ней, не расцепляя рук.</a:t>
            </a:r>
            <a:endParaRPr lang="ru-RU" sz="1600" dirty="0">
              <a:solidFill>
                <a:srgbClr val="000000"/>
              </a:solidFill>
            </a:endParaRPr>
          </a:p>
          <a:p>
            <a:pPr lvl="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Волк схватил козленка? Отводит к себе в логово.</a:t>
            </a:r>
            <a:endParaRPr lang="ru-RU" sz="1600" dirty="0">
              <a:solidFill>
                <a:srgbClr val="000000"/>
              </a:solidFill>
            </a:endParaRPr>
          </a:p>
          <a:p>
            <a:pPr lvl="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Игра заканчивается, когда волк переловит всех козлят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lvl="0" algn="just"/>
            <a:endParaRPr lang="ru-RU" dirty="0">
              <a:solidFill>
                <a:srgbClr val="000000"/>
              </a:solidFill>
              <a:latin typeface="Times New Roman"/>
            </a:endParaRPr>
          </a:p>
          <a:p>
            <a:pPr lvl="0" algn="just"/>
            <a:r>
              <a:rPr lang="ru-RU" b="1" u="sng" dirty="0" smtClean="0">
                <a:solidFill>
                  <a:srgbClr val="000000"/>
                </a:solidFill>
                <a:latin typeface="Times New Roman"/>
              </a:rPr>
              <a:t>Самостоятельная деятельность 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lvl="0"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Предложить игры с мозаикой (сложить красивый узор для мамы)</a:t>
            </a:r>
          </a:p>
          <a:p>
            <a:pPr lvl="0" algn="just"/>
            <a:endParaRPr lang="ru-RU" dirty="0">
              <a:solidFill>
                <a:srgbClr val="000000"/>
              </a:solidFill>
              <a:latin typeface="Times New Roman"/>
            </a:endParaRPr>
          </a:p>
          <a:p>
            <a:pPr lvl="0" algn="just"/>
            <a:r>
              <a:rPr lang="ru-RU" b="1" u="sng" dirty="0" smtClean="0">
                <a:solidFill>
                  <a:srgbClr val="000000"/>
                </a:solidFill>
                <a:latin typeface="Times New Roman"/>
              </a:rPr>
              <a:t>Индивидуальная работа </a:t>
            </a:r>
          </a:p>
          <a:p>
            <a:pPr lvl="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Дидактическая игра «Собери картинку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»</a:t>
            </a:r>
          </a:p>
          <a:p>
            <a:pPr lvl="0" algn="just"/>
            <a:r>
              <a:rPr lang="ru-RU" i="1" dirty="0" smtClean="0">
                <a:solidFill>
                  <a:srgbClr val="000000"/>
                </a:solidFill>
                <a:latin typeface="Times New Roman"/>
              </a:rPr>
              <a:t>Цель: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закрепить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геометрические фигуры, развивать 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lvl="0"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логическое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мышление.</a:t>
            </a:r>
          </a:p>
          <a:p>
            <a:pPr lvl="0" algn="just"/>
            <a:endParaRPr lang="ru-RU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7911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39786"/>
            <a:ext cx="8229600" cy="1143000"/>
          </a:xfrm>
        </p:spPr>
        <p:txBody>
          <a:bodyPr/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родителями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340768"/>
            <a:ext cx="6984776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50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	Статьи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в родительский уголок «День матери: история и традиции», «Изречения известных людей о маме». Беседы с родителями на эти темы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457200"/>
            <a:endParaRPr lang="ru-RU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9298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692696"/>
            <a:ext cx="5886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0000"/>
                </a:solidFill>
                <a:latin typeface="Monotype Corsiva" pitchFamily="66" charset="0"/>
              </a:rPr>
              <a:t>Мы по дороге жизни   шагаем,                            </a:t>
            </a:r>
          </a:p>
          <a:p>
            <a:r>
              <a:rPr lang="ru-RU" sz="3600" dirty="0">
                <a:solidFill>
                  <a:srgbClr val="000000"/>
                </a:solidFill>
                <a:latin typeface="Monotype Corsiva" pitchFamily="66" charset="0"/>
              </a:rPr>
              <a:t>Мы счастье идем созидать,</a:t>
            </a:r>
          </a:p>
          <a:p>
            <a:pPr>
              <a:spcAft>
                <a:spcPts val="0"/>
              </a:spcAft>
            </a:pPr>
            <a:r>
              <a:rPr lang="ru-RU" sz="3600" dirty="0">
                <a:solidFill>
                  <a:srgbClr val="000000"/>
                </a:solidFill>
                <a:latin typeface="Monotype Corsiva" pitchFamily="66" charset="0"/>
              </a:rPr>
              <a:t>И слова милей мы не знаем,</a:t>
            </a:r>
          </a:p>
          <a:p>
            <a:pPr>
              <a:spcAft>
                <a:spcPts val="0"/>
              </a:spcAft>
            </a:pPr>
            <a:r>
              <a:rPr lang="ru-RU" sz="3600" dirty="0">
                <a:solidFill>
                  <a:srgbClr val="000000"/>
                </a:solidFill>
                <a:latin typeface="Monotype Corsiva" pitchFamily="66" charset="0"/>
              </a:rPr>
              <a:t>Чем слово чудесное: «МАТЬ</a:t>
            </a:r>
            <a:r>
              <a:rPr lang="ru-RU" sz="3600" dirty="0" smtClean="0">
                <a:solidFill>
                  <a:srgbClr val="000000"/>
                </a:solidFill>
                <a:latin typeface="Monotype Corsiva" pitchFamily="66" charset="0"/>
              </a:rPr>
              <a:t>»…</a:t>
            </a:r>
          </a:p>
          <a:p>
            <a:pPr>
              <a:spcAft>
                <a:spcPts val="0"/>
              </a:spcAft>
            </a:pPr>
            <a:endParaRPr lang="ru-RU" sz="3600" dirty="0" smtClean="0">
              <a:solidFill>
                <a:srgbClr val="000000"/>
              </a:solidFill>
              <a:latin typeface="Monotype Corsiva" pitchFamily="66" charset="0"/>
            </a:endParaRPr>
          </a:p>
          <a:p>
            <a:pPr>
              <a:spcAft>
                <a:spcPts val="0"/>
              </a:spcAft>
            </a:pPr>
            <a:endParaRPr lang="ru-RU" sz="3600" dirty="0">
              <a:solidFill>
                <a:srgbClr val="000000"/>
              </a:solidFill>
              <a:latin typeface="Monotype Corsiva" pitchFamily="66" charset="0"/>
            </a:endParaRPr>
          </a:p>
          <a:p>
            <a:pPr>
              <a:spcAft>
                <a:spcPts val="0"/>
              </a:spcAft>
            </a:pPr>
            <a:endParaRPr lang="ru-RU" sz="3600" dirty="0" smtClean="0">
              <a:solidFill>
                <a:srgbClr val="000000"/>
              </a:solidFill>
              <a:latin typeface="Monotype Corsiva" pitchFamily="66" charset="0"/>
            </a:endParaRPr>
          </a:p>
          <a:p>
            <a:pPr algn="ctr">
              <a:spcAft>
                <a:spcPts val="0"/>
              </a:spcAft>
            </a:pPr>
            <a:r>
              <a:rPr lang="ru-RU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Спасибо за внимание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3" name="Picture 2" descr="C:\Documents and Settings\Иятта\Рабочий стол\ЭТО СРОЧНО\ПРЕЗЕНТАЦИЯ\0b1046f41010b46599801122fdb6b725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6195793" y="2852936"/>
            <a:ext cx="2620557" cy="3687653"/>
          </a:xfrm>
          <a:prstGeom prst="rect">
            <a:avLst/>
          </a:prstGeom>
          <a:noFill/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129505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Иятта\Рабочий стол\ЭТО СРОЧНО\ПРЕЗЕНТАЦИЯ\0b1046f41010b46599801122fdb6b725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5436096" y="692696"/>
            <a:ext cx="3384375" cy="4762500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293661" y="1340768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поддержать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традиции бережного отношения к женщине; особо отметить значение в нашей жизни самого главного человека – матери;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воспитать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заботливое, внимательное отношение к маме; уточнить и расширить знания о понятии «семья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сформировать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осознанное понимание значимости матерей в жизни детей, семьи, общества.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Иятта\Рабочий стол\ЭТО СРОЧНО\ПРЕЗЕНТАЦИЯ\0b1046f41010b46599801122fdb6b725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5436096" y="692696"/>
            <a:ext cx="3384375" cy="4762500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294025" y="836712"/>
            <a:ext cx="438955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Воспитать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заботливое, внимательное отношение к маме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Формировать уважительное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бережное отношение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самому дорогому человеку – маме;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Сформировать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осознанное понимание значимости матерей в жизни детей, семьи, общества.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Уточнить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расширить знания о понятии «семья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Вызвать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желание рассказывать о взаимоотношениях с мамой, поделиться своими мыслями и чувствами о своей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маме.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endParaRPr lang="ru-RU" sz="2000" dirty="0"/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97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Иятта\Рабочий стол\ЭТО СРОЧНО\ПРЕЗЕНТАЦИЯ\0b1046f41010b46599801122fdb6b725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flipH="1">
            <a:off x="5436096" y="692696"/>
            <a:ext cx="3384375" cy="4762500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547664" y="980728"/>
            <a:ext cx="414207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Предварительная работа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Фото-выставка «Я и мамочка моя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рассматривание картин разных художников на тему материнства;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чтение художественной литературы;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заучивание стихотворений и пословиц о маме;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предварительная беседа в кругу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семьи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труде мамы;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обучение составлению рассказа из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личного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опыта</a:t>
            </a:r>
          </a:p>
          <a:p>
            <a:pPr marL="342900" indent="-342900" algn="just">
              <a:buFontTx/>
              <a:buChar char="-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endParaRPr lang="ru-RU" sz="2000" dirty="0"/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39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Админ\Desktop\deva3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163" y="4371760"/>
            <a:ext cx="2065837" cy="199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8302" y="188640"/>
            <a:ext cx="772417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УТРО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Беседа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 детьми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Цели: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привлечь внимание детей, настроить на дальнейшую деятельность; сделать все возможное, чтобы порадовать мам, поднять им настроение. </a:t>
            </a: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Оборудование: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грамзапись песни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Мама, будь всегда со мною рядом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...» 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Анастасия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Чешегорова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Педагог напоминает детям, что 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конце последнего месяца осени – ноябре,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мы отмечаем замечательный праздник – День Матери. В этот день мы говорим о самых близких людях – наших мамах, благодаря которым у нас уют и тепло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Предлагает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детям украсить группу цветами, шариками, своими работами. Обращает внимание на эстетику оформления, подчеркивая, что дети должны порадовать и удивить своих мам.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Пальчиковая гимнастика  </a:t>
            </a:r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Мама, </a:t>
            </a:r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мама…»</a:t>
            </a:r>
          </a:p>
          <a:p>
            <a:pPr lvl="0"/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развить эмоциональную, интеллектуальную сферу детей, совершенствовать мелкую моторику.</a:t>
            </a:r>
          </a:p>
          <a:p>
            <a:pPr lvl="0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Чтение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татарской народной сказка «Три сестры»</a:t>
            </a:r>
          </a:p>
          <a:p>
            <a:pPr algn="just"/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закреплять умение внимательно слушать </a:t>
            </a:r>
          </a:p>
          <a:p>
            <a:pPr algn="just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художественное произведение, отвечать на вопросы педагога.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8118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Админ\Desktop\deva3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653136"/>
            <a:ext cx="2065837" cy="199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8302" y="401442"/>
            <a:ext cx="707610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Комплексное занятие «Моя мама самая любимая и красивая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Цели: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закрепить знания детей об отличительных особеннос­тях своих мам, их профессии, увлечениях; сформировать инте­рес к особенностям личности мамы; воспитывать уважение, за­ботливое отношение к маме; развить диалогическую речь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84784" y="2420888"/>
            <a:ext cx="69596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Беседа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детьми об особенностях внешнего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вида, имени, интересах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профессии каждой мамы с рассматриванием фото­графии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фотокомпозиции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algn="just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Дорисовывание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портрета мамы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рисунок выполнялся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те­чение      недели),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оформление композиции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Заполнение обратных сторон цветика-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многоцветика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поже­ланиями каждой маме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Изготовление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 готового теста печенья с помощью 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фор­мочек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последующей выпечкой на кухне</a:t>
            </a:r>
          </a:p>
          <a:p>
            <a:pPr lvl="0" algn="just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41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/>
          <a:lstStyle/>
          <a:p>
            <a:pPr algn="l"/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Самостоятельная деятельность</a:t>
            </a:r>
            <a:b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Организовать: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слушание «Песенка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маме» (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слова Т. Волгиной, муз А.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Филиппенко);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д/и «Лото профессии».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Индивидуальная работа </a:t>
            </a:r>
            <a:b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Рисование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 трафаретам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уголке худ. творчества 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(учить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детей рисовать 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трафаретам и раскрашивать рисунок используя различные материалы).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Админ\Desktop\deva6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770" y="5013175"/>
            <a:ext cx="1411046" cy="162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2776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Админ\Desktop\deva3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163" y="4414085"/>
            <a:ext cx="2065837" cy="199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84802" y="404664"/>
            <a:ext cx="72756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ПРОГУЛКА</a:t>
            </a:r>
          </a:p>
          <a:p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Беседа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с детьми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«Как я помогаю маме»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развить желание выполнять трудовые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поручения вместе со взрослым 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84802" y="1750384"/>
            <a:ext cx="60486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Сюжетно-ролевая игра «Семья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Цели: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правах равного игрового партнера уточнить функ­ции матери в семье, ее роль, значимость; развить игровой диа­лог, ролевое взаимодействие, умение вести сюжет, используя личный опыт и опыт товарищей.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Сюжет: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Россию приехала девочка-иностранка, ее надо принять в семье, познакомить со всеми, организовать досуг и т.п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Дидактическая игра «Ласковые фанты»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пополнение словарного запаса детей нежными, ласковыми словами о маме.</a:t>
            </a:r>
          </a:p>
          <a:p>
            <a:pPr lvl="0" algn="just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 играющие садятся в круг. Водящий начинает цепочку из ласковых слов: мамочка, следующий продолжает - родная, третий - лебедушка, четвертый - нежная, пятый - ласковая и т. д. Когда цепочка закончится, тот, на ком она прервалась, кладет фант в корзинку и игра снова возобновляется. Важное условие - не повторяться! В конце игры разыгрываются фанты.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11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5" y="332656"/>
            <a:ext cx="684076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>
              <a:solidFill>
                <a:srgbClr val="000000"/>
              </a:solidFill>
            </a:endParaRPr>
          </a:p>
          <a:p>
            <a:pPr lvl="0"/>
            <a:r>
              <a:rPr lang="ru-RU" b="1" u="sng" dirty="0">
                <a:solidFill>
                  <a:srgbClr val="000000"/>
                </a:solidFill>
                <a:latin typeface="Times New Roman"/>
              </a:rPr>
              <a:t>Подвижная игра «Коршун и наседка</a:t>
            </a:r>
            <a:r>
              <a:rPr lang="ru-RU" b="1" u="sng" dirty="0" smtClean="0">
                <a:solidFill>
                  <a:srgbClr val="000000"/>
                </a:solidFill>
                <a:latin typeface="Times New Roman"/>
              </a:rPr>
              <a:t>»</a:t>
            </a:r>
          </a:p>
          <a:p>
            <a:pPr lvl="0"/>
            <a:endParaRPr lang="ru-RU" sz="1600" b="1" u="sng" dirty="0">
              <a:solidFill>
                <a:srgbClr val="000000"/>
              </a:solidFill>
            </a:endParaRPr>
          </a:p>
          <a:p>
            <a:pPr lvl="0" algn="just"/>
            <a:r>
              <a:rPr lang="ru-RU" i="1" dirty="0">
                <a:solidFill>
                  <a:srgbClr val="000000"/>
                </a:solidFill>
                <a:latin typeface="Times New Roman"/>
              </a:rPr>
              <a:t>Цель: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учить бегать, держась друг за друга, слушать сигнал воспитателя.</a:t>
            </a:r>
            <a:endParaRPr lang="ru-RU" sz="1600" dirty="0">
              <a:solidFill>
                <a:srgbClr val="000000"/>
              </a:solidFill>
            </a:endParaRPr>
          </a:p>
          <a:p>
            <a:pPr lvl="0" algn="just"/>
            <a:r>
              <a:rPr lang="ru-RU" dirty="0">
                <a:solidFill>
                  <a:srgbClr val="000000"/>
                </a:solidFill>
                <a:latin typeface="Times New Roman"/>
              </a:rPr>
              <a:t>Один из играющих выбирается коршуном, другой - наседкой. Остальные дети - цыплята, они становятся за наседкой, держась друг за друга, а стоящий впереди - за наседку. На противоположной стороне площадки очерчивается кружок - гнездо коршуна. По сигналу взрослого «Коршун!» ребенок-коршун вылетает из гнезда и старается поймать цыпленка, стоящего последним в колонне. Наседка, распустив крылья (вытянув руки в стороны), защищает своих цыплят, не дает коршуну схватить цыпленка. Все цыплята следят за движениями коршуна и двигаются за наседкой, не отрываясь друг от друга, стараясь помешать коршуну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поймать последнего.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Пойманного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цыпленка коршун отводит к себе и гнездо. Когда он поймает 2 - 3 цыплят, на роли коршуна и наседки выбираются другие дети. </a:t>
            </a:r>
            <a:endParaRPr lang="ru-RU" sz="1600" dirty="0">
              <a:solidFill>
                <a:srgbClr val="000000"/>
              </a:solidFill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973406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Другая 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36C09"/>
      </a:hlink>
      <a:folHlink>
        <a:srgbClr val="E36C0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782</Words>
  <Application>Microsoft Office PowerPoint</Application>
  <PresentationFormat>Экран (4:3)</PresentationFormat>
  <Paragraphs>112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Самостоятельная деятельность  Организовать:  - слушание «Песенка о маме» (слова Т. Волгиной, муз А. Филиппенко); - д/и «Лото профессии».  Индивидуальная работа   Рисование по трафаретам в уголке худ. творчества  (учить детей рисовать по трафаретам и раскрашивать рисунок используя различные материалы).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Взаимодействие с родителями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Шаблон Фокиной Л. П.</dc:creator>
  <cp:lastModifiedBy>Виктория</cp:lastModifiedBy>
  <cp:revision>61</cp:revision>
  <dcterms:created xsi:type="dcterms:W3CDTF">2014-07-06T18:18:01Z</dcterms:created>
  <dcterms:modified xsi:type="dcterms:W3CDTF">2018-02-02T13:27:48Z</dcterms:modified>
</cp:coreProperties>
</file>