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B3723F-26B6-4400-BF4C-D398F06D6EEF}" type="datetimeFigureOut">
              <a:rPr lang="ru-RU" smtClean="0"/>
              <a:pPr/>
              <a:t>24.09.2017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7C507F-181C-4187-8F64-493566FBD2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928671"/>
            <a:ext cx="7100910" cy="22145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 smtClean="0"/>
              <a:t>Изготовление магнитика</a:t>
            </a:r>
            <a:br>
              <a:rPr lang="ru-RU" dirty="0" smtClean="0"/>
            </a:br>
            <a:r>
              <a:rPr lang="ru-RU" dirty="0" smtClean="0"/>
              <a:t>«Корзинка»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algn="ctr"/>
            <a:r>
              <a:rPr lang="ru-RU" dirty="0" smtClean="0"/>
              <a:t>Парахина Светлана Николаевна</a:t>
            </a:r>
            <a:endParaRPr lang="ru-RU" dirty="0"/>
          </a:p>
        </p:txBody>
      </p:sp>
      <p:pic>
        <p:nvPicPr>
          <p:cNvPr id="1026" name="Picture 2" descr="C:\Users\Светлана\Desktop\фото послед\DSC_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71942"/>
            <a:ext cx="2231330" cy="20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 донышку корзинки можно приклеить тесьму.</a:t>
            </a:r>
            <a:endParaRPr lang="ru-RU" sz="2800" dirty="0"/>
          </a:p>
        </p:txBody>
      </p:sp>
      <p:pic>
        <p:nvPicPr>
          <p:cNvPr id="5" name="Содержимое 4" descr="DSC_03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990340"/>
            <a:ext cx="3657600" cy="37313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DSC_03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144712"/>
            <a:ext cx="3657600" cy="34226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Подарок сделанный своими руками готов!</a:t>
            </a:r>
            <a:endParaRPr lang="ru-RU" sz="3200" dirty="0"/>
          </a:p>
        </p:txBody>
      </p:sp>
      <p:pic>
        <p:nvPicPr>
          <p:cNvPr id="4" name="Содержимое 3" descr="DSC_0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2725" y="1447800"/>
            <a:ext cx="5104099" cy="4800600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13573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Необходимые материалы:</a:t>
            </a:r>
            <a:br>
              <a:rPr lang="ru-RU" sz="3200" dirty="0" smtClean="0"/>
            </a:br>
            <a:r>
              <a:rPr lang="ru-RU" sz="2700" dirty="0" smtClean="0"/>
              <a:t>нитки, картон, бархатная бумага, проволока, ленты атласные, тесьма, </a:t>
            </a:r>
            <a:r>
              <a:rPr lang="ru-RU" sz="2700" dirty="0" err="1" smtClean="0"/>
              <a:t>полубусины</a:t>
            </a:r>
            <a:r>
              <a:rPr lang="ru-RU" sz="2700" dirty="0" smtClean="0"/>
              <a:t>, карандаш, клей, ножницы.</a:t>
            </a:r>
            <a:endParaRPr lang="ru-RU" sz="2700" dirty="0"/>
          </a:p>
        </p:txBody>
      </p:sp>
      <p:pic>
        <p:nvPicPr>
          <p:cNvPr id="1026" name="Picture 2" descr="C:\Users\Светлана\Desktop\фото послед\DSC_0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6633" y="1857364"/>
            <a:ext cx="3516284" cy="44291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картоне или бархатной бумаге обвести по трафарету и вырезать две заготовки</a:t>
            </a:r>
            <a:endParaRPr lang="ru-RU" sz="2800" dirty="0"/>
          </a:p>
        </p:txBody>
      </p:sp>
      <p:pic>
        <p:nvPicPr>
          <p:cNvPr id="5" name="Содержимое 4" descr="DSC_0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842368"/>
            <a:ext cx="3657600" cy="402733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DSC_03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950439"/>
            <a:ext cx="3657600" cy="38111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Заготовки склеить между собой, вставив между ними проволоку (ручка корзинки)</a:t>
            </a:r>
            <a:endParaRPr lang="ru-RU" sz="2800" dirty="0"/>
          </a:p>
        </p:txBody>
      </p:sp>
      <p:pic>
        <p:nvPicPr>
          <p:cNvPr id="4" name="Содержимое 3" descr="DSC_0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1420" y="1447800"/>
            <a:ext cx="4886709" cy="48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Изготовление цветочка</a:t>
            </a:r>
            <a:r>
              <a:rPr lang="ru-RU" sz="2800" dirty="0" smtClean="0"/>
              <a:t>: </a:t>
            </a:r>
            <a:r>
              <a:rPr lang="ru-RU" sz="2700" dirty="0" smtClean="0"/>
              <a:t>Нитку сложить петлёй, наматывать одновременно на петлю и карандаш не затягивая нить.</a:t>
            </a:r>
            <a:endParaRPr lang="ru-RU" sz="2700" dirty="0"/>
          </a:p>
        </p:txBody>
      </p:sp>
      <p:pic>
        <p:nvPicPr>
          <p:cNvPr id="5" name="Содержимое 4" descr="DSC_03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6878" y="1524000"/>
            <a:ext cx="3654044" cy="46640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DSC_03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34978" y="1524000"/>
            <a:ext cx="3141344" cy="46640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800" dirty="0" smtClean="0"/>
              <a:t>Наматывать до петли, конец нити просунуть в петлю. Аккуратно снять валик с карандаша и завязать нитки между собой два раза.</a:t>
            </a:r>
            <a:endParaRPr lang="ru-RU" sz="2800" dirty="0"/>
          </a:p>
        </p:txBody>
      </p:sp>
      <p:pic>
        <p:nvPicPr>
          <p:cNvPr id="5" name="Содержимое 4" descr="DSC_0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58272" y="1524000"/>
            <a:ext cx="3211256" cy="46640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DSC_03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964833"/>
            <a:ext cx="3657600" cy="378240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800" dirty="0" smtClean="0"/>
              <a:t>Расправить цветок, концы нитей отрезать. </a:t>
            </a:r>
            <a:br>
              <a:rPr lang="ru-RU" sz="2800" dirty="0" smtClean="0"/>
            </a:br>
            <a:r>
              <a:rPr lang="ru-RU" sz="2800" dirty="0" smtClean="0"/>
              <a:t>Сделать таких цветочков 5-7 (зависит от размера корзинки и толщины ниток).</a:t>
            </a:r>
            <a:endParaRPr lang="ru-RU" sz="2800" dirty="0"/>
          </a:p>
        </p:txBody>
      </p:sp>
      <p:pic>
        <p:nvPicPr>
          <p:cNvPr id="5" name="Содержимое 4" descr="DSC_03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926431"/>
            <a:ext cx="3657600" cy="38592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DSC_03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067278"/>
            <a:ext cx="3657600" cy="35775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800" dirty="0" smtClean="0"/>
              <a:t>Цветы приклеить на корзину. </a:t>
            </a:r>
            <a:br>
              <a:rPr lang="ru-RU" sz="2800" dirty="0" smtClean="0"/>
            </a:br>
            <a:r>
              <a:rPr lang="ru-RU" sz="2800" dirty="0" smtClean="0"/>
              <a:t>Из ленты склеить листики, приклеить их и украшающие элементы между цветочками.</a:t>
            </a:r>
            <a:endParaRPr lang="ru-RU" sz="2800" dirty="0"/>
          </a:p>
        </p:txBody>
      </p:sp>
      <p:pic>
        <p:nvPicPr>
          <p:cNvPr id="5" name="Содержимое 4" descr="DSC_03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827438"/>
            <a:ext cx="3657600" cy="40571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DSC_03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717085"/>
            <a:ext cx="3657600" cy="42779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800" dirty="0" smtClean="0"/>
              <a:t>Украсить цветочки полубусинами (приклеить), ручку корзинки – бантиком. </a:t>
            </a:r>
            <a:br>
              <a:rPr lang="ru-RU" sz="2800" dirty="0" smtClean="0"/>
            </a:br>
            <a:r>
              <a:rPr lang="ru-RU" sz="2800" dirty="0" smtClean="0"/>
              <a:t>К изнанке корзины приклеить магнит.</a:t>
            </a:r>
            <a:endParaRPr lang="ru-RU" sz="2800" dirty="0"/>
          </a:p>
        </p:txBody>
      </p:sp>
      <p:pic>
        <p:nvPicPr>
          <p:cNvPr id="5" name="Содержимое 4" descr="DSC_03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66654"/>
            <a:ext cx="3657600" cy="43787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Содержимое 5" descr="DSC_03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045001"/>
            <a:ext cx="3657600" cy="3622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</TotalTime>
  <Words>109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Изготовление магнитика «Корзинка»</vt:lpstr>
      <vt:lpstr>Необходимые материалы: нитки, картон, бархатная бумага, проволока, ленты атласные, тесьма, полубусины, карандаш, клей, ножницы.</vt:lpstr>
      <vt:lpstr>На картоне или бархатной бумаге обвести по трафарету и вырезать две заготовки</vt:lpstr>
      <vt:lpstr>Заготовки склеить между собой, вставив между ними проволоку (ручка корзинки)</vt:lpstr>
      <vt:lpstr>Изготовление цветочка: Нитку сложить петлёй, наматывать одновременно на петлю и карандаш не затягивая нить.</vt:lpstr>
      <vt:lpstr>Наматывать до петли, конец нити просунуть в петлю. Аккуратно снять валик с карандаша и завязать нитки между собой два раза.</vt:lpstr>
      <vt:lpstr>Расправить цветок, концы нитей отрезать.  Сделать таких цветочков 5-7 (зависит от размера корзинки и толщины ниток).</vt:lpstr>
      <vt:lpstr>Цветы приклеить на корзину.  Из ленты склеить листики, приклеить их и украшающие элементы между цветочками.</vt:lpstr>
      <vt:lpstr>Украсить цветочки полубусинами (приклеить), ручку корзинки – бантиком.  К изнанке корзины приклеить магнит.</vt:lpstr>
      <vt:lpstr>К донышку корзинки можно приклеить тесьму.</vt:lpstr>
      <vt:lpstr>Подарок сделанный своими руками готов!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магнитика «Корзинка»</dc:title>
  <dc:creator>Светлана</dc:creator>
  <cp:lastModifiedBy>Светлана</cp:lastModifiedBy>
  <cp:revision>20</cp:revision>
  <dcterms:created xsi:type="dcterms:W3CDTF">2017-09-24T05:18:02Z</dcterms:created>
  <dcterms:modified xsi:type="dcterms:W3CDTF">2017-09-24T08:17:37Z</dcterms:modified>
</cp:coreProperties>
</file>