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5" r:id="rId4"/>
    <p:sldId id="263" r:id="rId5"/>
    <p:sldId id="264" r:id="rId6"/>
    <p:sldId id="265" r:id="rId7"/>
    <p:sldId id="283" r:id="rId8"/>
    <p:sldId id="284" r:id="rId9"/>
    <p:sldId id="258" r:id="rId10"/>
    <p:sldId id="259" r:id="rId11"/>
    <p:sldId id="260" r:id="rId12"/>
    <p:sldId id="292" r:id="rId13"/>
    <p:sldId id="261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91" r:id="rId23"/>
    <p:sldId id="276" r:id="rId24"/>
    <p:sldId id="277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993B4-D9D4-49F5-A5CD-34BCDF5EA3FF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99023-E978-431B-A5E2-5F22B3341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66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99023-E978-431B-A5E2-5F22B334155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770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99023-E978-431B-A5E2-5F22B334155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118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Хранители Петербурга</a:t>
            </a:r>
            <a:br>
              <a:rPr lang="ru-RU" b="1" dirty="0" smtClean="0"/>
            </a:br>
            <a:r>
              <a:rPr lang="ru-RU" b="1" dirty="0" smtClean="0"/>
              <a:t>Экскурсия </a:t>
            </a:r>
            <a:br>
              <a:rPr lang="ru-RU" b="1" dirty="0" smtClean="0"/>
            </a:br>
            <a:r>
              <a:rPr lang="ru-RU" b="1" dirty="0" smtClean="0"/>
              <a:t>Каменный зоопарк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39869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Новая папка\Грозен ле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409575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35416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Лишь врагов они своей Яростью   пугают.</a:t>
            </a:r>
            <a:br>
              <a:rPr lang="ru-RU" sz="2400" dirty="0" smtClean="0"/>
            </a:br>
            <a:r>
              <a:rPr lang="ru-RU" sz="2400" dirty="0" smtClean="0"/>
              <a:t>Петербуржцев же они </a:t>
            </a:r>
            <a:br>
              <a:rPr lang="ru-RU" sz="2400" dirty="0" smtClean="0"/>
            </a:br>
            <a:r>
              <a:rPr lang="ru-RU" sz="2400" dirty="0" smtClean="0"/>
              <a:t>Свято охраняют.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70870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esktop\Новая папка\Лё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09" y="476672"/>
            <a:ext cx="860877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01208"/>
            <a:ext cx="8229600" cy="106613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Этот лев – сторожевой,</a:t>
            </a:r>
            <a:br>
              <a:rPr lang="ru-RU" sz="2400" dirty="0" smtClean="0"/>
            </a:br>
            <a:r>
              <a:rPr lang="ru-RU" sz="2400" dirty="0" smtClean="0"/>
              <a:t> наш любимый, наш родной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88352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82246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Этот лев - весёлый очень, </a:t>
            </a:r>
            <a:br>
              <a:rPr lang="ru-RU" sz="2400" dirty="0" smtClean="0"/>
            </a:br>
            <a:r>
              <a:rPr lang="ru-RU" sz="2400" dirty="0" smtClean="0"/>
              <a:t>Поиграть  со всеми хочет</a:t>
            </a:r>
            <a:endParaRPr lang="ru-RU" sz="2400" dirty="0"/>
          </a:p>
        </p:txBody>
      </p:sp>
      <p:pic>
        <p:nvPicPr>
          <p:cNvPr id="1026" name="Picture 2" descr="C:\Users\Татьяна\Desktop\Новая папка\Веселый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6984776" cy="523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654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Татьяна\Desktop\Новая папка\Оччень груст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54006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5266928" cy="92211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/>
              <a:t>Львы стоят, лежат, мечтают</a:t>
            </a:r>
            <a:r>
              <a:rPr lang="ru-RU" sz="2400" dirty="0" smtClean="0"/>
              <a:t>…</a:t>
            </a:r>
            <a:br>
              <a:rPr lang="ru-RU" sz="2400" dirty="0" smtClean="0"/>
            </a:br>
            <a:r>
              <a:rPr lang="ru-RU" sz="2400" dirty="0" smtClean="0"/>
              <a:t>Ну, а этот загрустил…</a:t>
            </a:r>
            <a:br>
              <a:rPr lang="ru-RU" sz="2400" dirty="0" smtClean="0"/>
            </a:br>
            <a:r>
              <a:rPr lang="ru-RU" sz="2400" dirty="0" smtClean="0"/>
              <a:t>Может </a:t>
            </a:r>
            <a:r>
              <a:rPr lang="ru-RU" sz="2400" dirty="0" smtClean="0"/>
              <a:t>в дождик угодил?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07449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тьяна\Desktop\Новая папка\Ши цза в Стар Д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47525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332656"/>
            <a:ext cx="2664296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Лев </a:t>
            </a:r>
            <a:r>
              <a:rPr lang="ru-RU" sz="2400" dirty="0" smtClean="0"/>
              <a:t>Ши-</a:t>
            </a:r>
            <a:r>
              <a:rPr lang="ru-RU" sz="2400" dirty="0" err="1" smtClean="0"/>
              <a:t>Цза</a:t>
            </a:r>
            <a:r>
              <a:rPr lang="ru-RU" sz="2400" dirty="0"/>
              <a:t>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он из Китая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14315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тьяна\Desktop\Новая папка\Ши цз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2093"/>
            <a:ext cx="5544616" cy="610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588224" y="495077"/>
            <a:ext cx="201622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Грозен очень</a:t>
            </a:r>
          </a:p>
          <a:p>
            <a:pPr algn="l"/>
            <a:r>
              <a:rPr lang="ru-RU" sz="2400" dirty="0" smtClean="0"/>
              <a:t> и свиреп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6438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Татьяна\Desktop\Новая папка\Ши-цза на Петр наб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26332"/>
            <a:ext cx="7836508" cy="535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85010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Охраняет воды рек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17698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Татьяна\Desktop\Новая папка\Шицза зим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65771"/>
            <a:ext cx="7560840" cy="562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Стережет  в жару и стужу!</a:t>
            </a:r>
            <a:br>
              <a:rPr lang="ru-RU" sz="2400" dirty="0" smtClean="0"/>
            </a:br>
            <a:r>
              <a:rPr lang="ru-RU" sz="2400" dirty="0" smtClean="0"/>
              <a:t>Петербургу очень нужен.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50958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Татьяна\Desktop\Новая папка\Кот Вась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6912768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Видел котиков на стенке:</a:t>
            </a:r>
            <a:br>
              <a:rPr lang="ru-RU" sz="2400" dirty="0" smtClean="0"/>
            </a:br>
            <a:r>
              <a:rPr lang="ru-RU" sz="2400" dirty="0" smtClean="0"/>
              <a:t>- Василису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55171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Татьяна\Desktop\Новая папка\Киса Василис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0" y="260648"/>
            <a:ext cx="4853557" cy="647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476672"/>
            <a:ext cx="2458616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- Ваську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49210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Татьяна\Desktop\Новая папка\Ч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61022"/>
            <a:ext cx="7413915" cy="493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- Чижик-Пыжик, где ты был?</a:t>
            </a:r>
            <a:br>
              <a:rPr lang="ru-RU" sz="2400" dirty="0" smtClean="0"/>
            </a:br>
            <a:r>
              <a:rPr lang="ru-RU" sz="2400" dirty="0" smtClean="0"/>
              <a:t>- В Петербурге долго жил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92807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Татьяна\Desktop\Новая папка\Лезет, лез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" y="552302"/>
            <a:ext cx="6006761" cy="600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4961" y="260648"/>
            <a:ext cx="2520280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- Сеньку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99105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Татьяна\Desktop\Новая папка\Пёсик Гаврюш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681038"/>
            <a:ext cx="3887787" cy="517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Пёс Гаврюша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18948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Татьяна\Desktop\Новая папка\Такс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71770"/>
            <a:ext cx="7200800" cy="489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92211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Таксик </a:t>
            </a:r>
            <a:r>
              <a:rPr lang="ru-RU" sz="2400" dirty="0" smtClean="0"/>
              <a:t>Нюша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	Ждут </a:t>
            </a:r>
            <a:r>
              <a:rPr lang="ru-RU" sz="2400" dirty="0" smtClean="0"/>
              <a:t>хозяина послушно…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96587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Татьяна\Desktop\Новая папка\Тю в Мурпарк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98730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810" y="0"/>
            <a:ext cx="3635896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Ну, а это вот – Тюлень.</a:t>
            </a:r>
            <a:br>
              <a:rPr lang="ru-RU" sz="2400" dirty="0" smtClean="0"/>
            </a:br>
            <a:r>
              <a:rPr lang="ru-RU" sz="2400" dirty="0" smtClean="0"/>
              <a:t>В мяч играть тюленю лень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6518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Татьяна\Desktop\Новая папка\Заиньк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" r="20193"/>
          <a:stretch/>
        </p:blipFill>
        <p:spPr bwMode="auto">
          <a:xfrm>
            <a:off x="717452" y="1022772"/>
            <a:ext cx="6302820" cy="5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0"/>
            <a:ext cx="32945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Зайка беленький сидит,</a:t>
            </a:r>
          </a:p>
          <a:p>
            <a:r>
              <a:rPr lang="ru-RU" sz="2400" dirty="0" smtClean="0"/>
              <a:t>Остров Заячий хранит</a:t>
            </a:r>
          </a:p>
        </p:txBody>
      </p:sp>
    </p:spTree>
    <p:extLst>
      <p:ext uri="{BB962C8B-B14F-4D97-AF65-F5344CB8AC3E}">
        <p14:creationId xmlns:p14="http://schemas.microsoft.com/office/powerpoint/2010/main" val="2009697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Татьяна\Desktop\Новая папка\Чижик-пыж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272808" cy="5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4969"/>
            <a:ext cx="6131024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Отдохнуть </a:t>
            </a:r>
            <a:r>
              <a:rPr lang="ru-RU" sz="2400" dirty="0" smtClean="0"/>
              <a:t>я </a:t>
            </a:r>
            <a:r>
              <a:rPr lang="ru-RU" sz="2400" dirty="0" smtClean="0"/>
              <a:t>сел </a:t>
            </a:r>
            <a:r>
              <a:rPr lang="ru-RU" sz="2400" dirty="0" smtClean="0"/>
              <a:t>на камень.</a:t>
            </a:r>
            <a:br>
              <a:rPr lang="ru-RU" sz="2400" dirty="0" smtClean="0"/>
            </a:br>
            <a:r>
              <a:rPr lang="ru-RU" sz="2400" dirty="0" smtClean="0"/>
              <a:t>Кинь монетку мне на </a:t>
            </a:r>
            <a:r>
              <a:rPr lang="ru-RU" sz="2400" dirty="0" smtClean="0"/>
              <a:t>память.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9986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Татьяна\Desktop\Новая папка\Кот учён в Мурпарк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6" y="836712"/>
            <a:ext cx="4836492" cy="492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908720"/>
            <a:ext cx="3754760" cy="259228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Повстречался там с котом:</a:t>
            </a:r>
            <a:br>
              <a:rPr lang="ru-RU" sz="2400" dirty="0" smtClean="0"/>
            </a:br>
            <a:r>
              <a:rPr lang="ru-RU" sz="2400" dirty="0"/>
              <a:t>Что </a:t>
            </a:r>
            <a:r>
              <a:rPr lang="ru-RU" sz="2400" dirty="0" smtClean="0"/>
              <a:t>живёт на </a:t>
            </a:r>
            <a:r>
              <a:rPr lang="ru-RU" sz="2400" dirty="0" err="1" smtClean="0"/>
              <a:t>Мурино</a:t>
            </a:r>
            <a:r>
              <a:rPr lang="ru-RU" sz="2400" dirty="0" smtClean="0"/>
              <a:t>…</a:t>
            </a:r>
            <a:br>
              <a:rPr lang="ru-RU" sz="2400" dirty="0" smtClean="0"/>
            </a:br>
            <a:r>
              <a:rPr lang="ru-RU" sz="2400" dirty="0" smtClean="0"/>
              <a:t>Кот – Учёный у цепи, </a:t>
            </a:r>
            <a:br>
              <a:rPr lang="ru-RU" sz="2400" dirty="0" smtClean="0"/>
            </a:br>
            <a:r>
              <a:rPr lang="ru-RU" sz="2400" dirty="0" smtClean="0"/>
              <a:t>Сказки пишет и </a:t>
            </a:r>
            <a:r>
              <a:rPr lang="ru-RU" sz="2400" dirty="0" smtClean="0"/>
              <a:t>стихи.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4916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тьяна\Desktop\Новая папка\Сфинк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2257"/>
            <a:ext cx="8320519" cy="55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4186808" cy="92211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Сфинксы город охраняют,</a:t>
            </a:r>
            <a:br>
              <a:rPr lang="ru-RU" sz="2400" dirty="0" smtClean="0"/>
            </a:br>
            <a:r>
              <a:rPr lang="ru-RU" sz="2400" dirty="0" smtClean="0"/>
              <a:t>Сны </a:t>
            </a:r>
            <a:r>
              <a:rPr lang="ru-RU" sz="2400" dirty="0" smtClean="0"/>
              <a:t>на Питер насылают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4783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тьяна\Desktop\Новая папка\Сфонкс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680475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Смотрят сфинксы вдаль и вглубь, </a:t>
            </a:r>
            <a:br>
              <a:rPr lang="ru-RU" sz="2400" dirty="0" smtClean="0"/>
            </a:br>
            <a:r>
              <a:rPr lang="ru-RU" sz="2400" dirty="0" smtClean="0"/>
              <a:t>И покой наш берегут.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8686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тьяна\Desktop\Новая папка\Сфинкс у Егип мос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049782" cy="469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994122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Молча смотрят </a:t>
            </a:r>
            <a:r>
              <a:rPr lang="ru-RU" sz="2400" dirty="0" smtClean="0"/>
              <a:t>сотни  </a:t>
            </a:r>
            <a:r>
              <a:rPr lang="ru-RU" sz="2400" dirty="0" smtClean="0"/>
              <a:t>лет,</a:t>
            </a:r>
            <a:br>
              <a:rPr lang="ru-RU" sz="2400" dirty="0" smtClean="0"/>
            </a:br>
            <a:r>
              <a:rPr lang="ru-RU" sz="2400" dirty="0" smtClean="0"/>
              <a:t>Знают тайны  и… секрет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95446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Татьяна\Desktop\Новая папка\Грифо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72" y="1268758"/>
            <a:ext cx="8060660" cy="540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772" y="133189"/>
            <a:ext cx="4618856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Львы-грифоны встали тут -</a:t>
            </a:r>
            <a:br>
              <a:rPr lang="ru-RU" sz="2400" dirty="0" smtClean="0"/>
            </a:br>
            <a:r>
              <a:rPr lang="ru-RU" sz="2400" dirty="0" smtClean="0"/>
              <a:t>Банк и мостик стерегут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70911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Татьяна\Desktop\Новая папка\Грифоны мостик берегу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83904"/>
            <a:ext cx="7272808" cy="5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926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Львы-грифоны – близнецы,</a:t>
            </a:r>
            <a:br>
              <a:rPr lang="ru-RU" sz="2400" dirty="0" smtClean="0"/>
            </a:br>
            <a:r>
              <a:rPr lang="ru-RU" sz="2400" dirty="0" smtClean="0"/>
              <a:t>Держат цепь как леденцы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09938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Новая папка\Могу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2442"/>
            <a:ext cx="6984776" cy="547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09"/>
            <a:ext cx="5256584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Подружился я со львами:</a:t>
            </a:r>
            <a:br>
              <a:rPr lang="ru-RU" sz="2400" dirty="0" smtClean="0"/>
            </a:br>
            <a:r>
              <a:rPr lang="ru-RU" sz="2400" dirty="0" smtClean="0"/>
              <a:t>Грозны с виду, </a:t>
            </a:r>
            <a:r>
              <a:rPr lang="ru-RU" sz="2400" dirty="0" smtClean="0"/>
              <a:t>а </a:t>
            </a:r>
            <a:r>
              <a:rPr lang="ru-RU" sz="2400" dirty="0" smtClean="0"/>
              <a:t>вблизи </a:t>
            </a:r>
            <a:br>
              <a:rPr lang="ru-RU" sz="2400" dirty="0" smtClean="0"/>
            </a:br>
            <a:r>
              <a:rPr lang="ru-RU" sz="2400" dirty="0" smtClean="0"/>
              <a:t>Величавы и смирны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10887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120</Words>
  <Application>Microsoft Office PowerPoint</Application>
  <PresentationFormat>Экран (4:3)</PresentationFormat>
  <Paragraphs>29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Хранители Петербурга Экскурсия  Каменный зоопарк</vt:lpstr>
      <vt:lpstr>- Чижик-Пыжик, где ты был? - В Петербурге долго жил</vt:lpstr>
      <vt:lpstr>Повстречался там с котом: Что живёт на Мурино… Кот – Учёный у цепи,  Сказки пишет и стихи. </vt:lpstr>
      <vt:lpstr>Сфинксы город охраняют, Сны на Питер насылают</vt:lpstr>
      <vt:lpstr>Смотрят сфинксы вдаль и вглубь,  И покой наш берегут.</vt:lpstr>
      <vt:lpstr>Молча смотрят сотни  лет, Знают тайны  и… секрет</vt:lpstr>
      <vt:lpstr>Львы-грифоны встали тут - Банк и мостик стерегут</vt:lpstr>
      <vt:lpstr>Львы-грифоны – близнецы, Держат цепь как леденцы</vt:lpstr>
      <vt:lpstr>Подружился я со львами: Грозны с виду, а вблизи  Величавы и смирны.</vt:lpstr>
      <vt:lpstr>Лишь врагов они своей Яростью   пугают. Петербуржцев же они  Свято охраняют.</vt:lpstr>
      <vt:lpstr>Этот лев – сторожевой,  наш любимый, наш родной </vt:lpstr>
      <vt:lpstr>Этот лев - весёлый очень,  Поиграть  со всеми хочет</vt:lpstr>
      <vt:lpstr>Львы стоят, лежат, мечтают… Ну, а этот загрустил… Может в дождик угодил?</vt:lpstr>
      <vt:lpstr>Лев Ши-Цза: он из Китая</vt:lpstr>
      <vt:lpstr>Презентация PowerPoint</vt:lpstr>
      <vt:lpstr>Охраняет воды рек</vt:lpstr>
      <vt:lpstr>Стережет  в жару и стужу! Петербургу очень нужен.</vt:lpstr>
      <vt:lpstr>Видел котиков на стенке: - Василису</vt:lpstr>
      <vt:lpstr>- Ваську</vt:lpstr>
      <vt:lpstr>- Сеньку</vt:lpstr>
      <vt:lpstr>Пёс Гаврюша</vt:lpstr>
      <vt:lpstr>Таксик Нюша   Ждут хозяина послушно…</vt:lpstr>
      <vt:lpstr>Ну, а это вот – Тюлень. В мяч играть тюленю лень</vt:lpstr>
      <vt:lpstr>Презентация PowerPoint</vt:lpstr>
      <vt:lpstr>Отдохнуть я сел на камень. Кинь монетку мне на память.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Немые жители Петербурга</dc:title>
  <dc:creator>Tatyana</dc:creator>
  <cp:lastModifiedBy>Татьяна</cp:lastModifiedBy>
  <cp:revision>29</cp:revision>
  <dcterms:created xsi:type="dcterms:W3CDTF">2017-01-27T08:13:21Z</dcterms:created>
  <dcterms:modified xsi:type="dcterms:W3CDTF">2018-02-06T16:13:05Z</dcterms:modified>
</cp:coreProperties>
</file>