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70" r:id="rId15"/>
    <p:sldId id="269" r:id="rId16"/>
    <p:sldId id="272" r:id="rId17"/>
    <p:sldId id="28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jpe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по запросу звонок шко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869874" cy="42484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9952" y="2420888"/>
            <a:ext cx="4641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Начался урок…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8424" y="6237312"/>
            <a:ext cx="43204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4725144"/>
            <a:ext cx="936104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4941168"/>
            <a:ext cx="864096" cy="93610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9952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368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Б.bmp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t="5956" b="10663"/>
          <a:stretch>
            <a:fillRect/>
          </a:stretch>
        </p:blipFill>
        <p:spPr>
          <a:xfrm>
            <a:off x="395536" y="4797152"/>
            <a:ext cx="803635" cy="1008112"/>
          </a:xfrm>
          <a:prstGeom prst="rect">
            <a:avLst/>
          </a:prstGeom>
        </p:spPr>
      </p:pic>
      <p:pic>
        <p:nvPicPr>
          <p:cNvPr id="18" name="Рисунок 17" descr="у.bmp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403648" y="5301208"/>
            <a:ext cx="677929" cy="992432"/>
          </a:xfrm>
          <a:prstGeom prst="rect">
            <a:avLst/>
          </a:prstGeom>
        </p:spPr>
      </p:pic>
      <p:pic>
        <p:nvPicPr>
          <p:cNvPr id="19" name="Рисунок 18" descr="к.bmp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rcRect t="10939"/>
          <a:stretch>
            <a:fillRect/>
          </a:stretch>
        </p:blipFill>
        <p:spPr>
          <a:xfrm>
            <a:off x="2339752" y="5301208"/>
            <a:ext cx="649077" cy="586253"/>
          </a:xfrm>
          <a:prstGeom prst="rect">
            <a:avLst/>
          </a:prstGeom>
        </p:spPr>
      </p:pic>
      <p:pic>
        <p:nvPicPr>
          <p:cNvPr id="20" name="Рисунок 19" descr="в.bmp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tretch>
            <a:fillRect/>
          </a:stretch>
        </p:blipFill>
        <p:spPr>
          <a:xfrm>
            <a:off x="3275856" y="4797152"/>
            <a:ext cx="634675" cy="1070234"/>
          </a:xfrm>
          <a:prstGeom prst="rect">
            <a:avLst/>
          </a:prstGeom>
        </p:spPr>
      </p:pic>
      <p:pic>
        <p:nvPicPr>
          <p:cNvPr id="21" name="Рисунок 20" descr="а.bmp"/>
          <p:cNvPicPr>
            <a:picLocks noChangeAspect="1"/>
          </p:cNvPicPr>
          <p:nvPr/>
        </p:nvPicPr>
        <p:blipFill>
          <a:blip r:embed="rId6" cstate="print">
            <a:lum bright="-20000" contrast="40000"/>
          </a:blip>
          <a:srcRect l="16101"/>
          <a:stretch>
            <a:fillRect/>
          </a:stretch>
        </p:blipFill>
        <p:spPr>
          <a:xfrm>
            <a:off x="4211960" y="5301208"/>
            <a:ext cx="648071" cy="579330"/>
          </a:xfrm>
          <a:prstGeom prst="rect">
            <a:avLst/>
          </a:prstGeom>
        </p:spPr>
      </p:pic>
      <p:pic>
        <p:nvPicPr>
          <p:cNvPr id="22" name="Рисунок 21" descr="л.bmp"/>
          <p:cNvPicPr>
            <a:picLocks noChangeAspect="1"/>
          </p:cNvPicPr>
          <p:nvPr/>
        </p:nvPicPr>
        <p:blipFill>
          <a:blip r:embed="rId7" cstate="print"/>
          <a:srcRect l="15344" t="25623" r="7937" b="16726"/>
          <a:stretch>
            <a:fillRect/>
          </a:stretch>
        </p:blipFill>
        <p:spPr>
          <a:xfrm>
            <a:off x="5148064" y="5294007"/>
            <a:ext cx="648072" cy="583265"/>
          </a:xfrm>
          <a:prstGeom prst="rect">
            <a:avLst/>
          </a:prstGeom>
        </p:spPr>
      </p:pic>
      <p:pic>
        <p:nvPicPr>
          <p:cNvPr id="23" name="Рисунок 22" descr="э.bmp"/>
          <p:cNvPicPr>
            <a:picLocks noChangeAspect="1"/>
          </p:cNvPicPr>
          <p:nvPr/>
        </p:nvPicPr>
        <p:blipFill>
          <a:blip r:embed="rId8" cstate="print">
            <a:lum bright="-20000" contrast="40000"/>
          </a:blip>
          <a:stretch>
            <a:fillRect/>
          </a:stretch>
        </p:blipFill>
        <p:spPr>
          <a:xfrm>
            <a:off x="6156176" y="5301208"/>
            <a:ext cx="514343" cy="576064"/>
          </a:xfrm>
          <a:prstGeom prst="rect">
            <a:avLst/>
          </a:prstGeom>
        </p:spPr>
      </p:pic>
      <p:pic>
        <p:nvPicPr>
          <p:cNvPr id="24" name="Рисунок 23" descr="н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5301209"/>
            <a:ext cx="591223" cy="648072"/>
          </a:xfrm>
          <a:prstGeom prst="rect">
            <a:avLst/>
          </a:prstGeom>
        </p:spPr>
      </p:pic>
      <p:pic>
        <p:nvPicPr>
          <p:cNvPr id="22530" name="Picture 2" descr="Картинки по запросу двер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548680"/>
            <a:ext cx="3096344" cy="4128459"/>
          </a:xfrm>
          <a:prstGeom prst="rect">
            <a:avLst/>
          </a:prstGeom>
          <a:noFill/>
        </p:spPr>
      </p:pic>
      <p:pic>
        <p:nvPicPr>
          <p:cNvPr id="25" name="Рисунок 24" descr="д.bmp"/>
          <p:cNvPicPr>
            <a:picLocks noChangeAspect="1"/>
          </p:cNvPicPr>
          <p:nvPr/>
        </p:nvPicPr>
        <p:blipFill>
          <a:blip r:embed="rId11" cstate="print">
            <a:lum bright="-20000" contrast="40000"/>
          </a:blip>
          <a:srcRect l="7736" r="14906"/>
          <a:stretch>
            <a:fillRect/>
          </a:stretch>
        </p:blipFill>
        <p:spPr>
          <a:xfrm>
            <a:off x="8028385" y="5150446"/>
            <a:ext cx="648072" cy="123544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388424" y="6093296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3728" y="1124744"/>
            <a:ext cx="6552728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повторить алгоритм письма изученных букв и их соединения с другими буквами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51720" y="2852936"/>
            <a:ext cx="6624736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закрепить умение писать буквы в словах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720" y="4581128"/>
            <a:ext cx="6624736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употребить изученные буквы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письменной речи</a:t>
            </a:r>
          </a:p>
        </p:txBody>
      </p:sp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1868700" cy="1517959"/>
          </a:xfrm>
          <a:prstGeom prst="rect">
            <a:avLst/>
          </a:prstGeom>
          <a:noFill/>
        </p:spPr>
      </p:pic>
      <p:pic>
        <p:nvPicPr>
          <p:cNvPr id="6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1743154" cy="1830710"/>
          </a:xfrm>
          <a:prstGeom prst="rect">
            <a:avLst/>
          </a:prstGeom>
          <a:noFill/>
        </p:spPr>
      </p:pic>
      <p:pic>
        <p:nvPicPr>
          <p:cNvPr id="7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1800840" cy="17622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332656"/>
            <a:ext cx="263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Наши задачи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6093296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843808" cy="2310047"/>
          </a:xfrm>
          <a:prstGeom prst="rect">
            <a:avLst/>
          </a:prstGeom>
          <a:noFill/>
        </p:spPr>
      </p:pic>
      <p:pic>
        <p:nvPicPr>
          <p:cNvPr id="23558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549076"/>
            <a:ext cx="2315934" cy="2266307"/>
          </a:xfrm>
          <a:prstGeom prst="rect">
            <a:avLst/>
          </a:prstGeom>
          <a:noFill/>
        </p:spPr>
      </p:pic>
      <p:pic>
        <p:nvPicPr>
          <p:cNvPr id="23560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437112"/>
            <a:ext cx="2085975" cy="2190750"/>
          </a:xfrm>
          <a:prstGeom prst="rect">
            <a:avLst/>
          </a:prstGeom>
          <a:noFill/>
        </p:spPr>
      </p:pic>
      <p:pic>
        <p:nvPicPr>
          <p:cNvPr id="23562" name="Picture 10" descr="Картинки по запросу след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70592">
            <a:off x="822468" y="3244888"/>
            <a:ext cx="2055452" cy="2467302"/>
          </a:xfrm>
          <a:prstGeom prst="rect">
            <a:avLst/>
          </a:prstGeom>
          <a:noFill/>
        </p:spPr>
      </p:pic>
      <p:pic>
        <p:nvPicPr>
          <p:cNvPr id="12" name="Picture 10" descr="Картинки по запросу след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11861">
            <a:off x="6158868" y="3635964"/>
            <a:ext cx="2055452" cy="2467302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3275856" y="1484784"/>
            <a:ext cx="2880320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Буквалэнд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260648"/>
            <a:ext cx="2885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 красивых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дружных букв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2240" y="908720"/>
            <a:ext cx="194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речи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5856" y="3573016"/>
            <a:ext cx="2937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интересных слов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8424" y="6093296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560840" cy="54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03848" y="908720"/>
            <a:ext cx="284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Маршрутный лист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0712" t="50812" r="58773" b="30485"/>
          <a:stretch>
            <a:fillRect/>
          </a:stretch>
        </p:blipFill>
        <p:spPr bwMode="auto">
          <a:xfrm>
            <a:off x="827584" y="2708920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84984"/>
            <a:ext cx="1691407" cy="137394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0712" t="50812" r="58773" b="30485"/>
          <a:stretch>
            <a:fillRect/>
          </a:stretch>
        </p:blipFill>
        <p:spPr bwMode="auto">
          <a:xfrm>
            <a:off x="3131840" y="2708920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0712" t="50812" r="58773" b="30485"/>
          <a:stretch>
            <a:fillRect/>
          </a:stretch>
        </p:blipFill>
        <p:spPr bwMode="auto">
          <a:xfrm>
            <a:off x="5508104" y="2708920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212976"/>
            <a:ext cx="1512168" cy="1588122"/>
          </a:xfrm>
          <a:prstGeom prst="rect">
            <a:avLst/>
          </a:prstGeom>
          <a:noFill/>
        </p:spPr>
      </p:pic>
      <p:pic>
        <p:nvPicPr>
          <p:cNvPr id="12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 l="4545" t="4645"/>
          <a:stretch>
            <a:fillRect/>
          </a:stretch>
        </p:blipFill>
        <p:spPr bwMode="auto">
          <a:xfrm>
            <a:off x="6156176" y="3356992"/>
            <a:ext cx="1512168" cy="147822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07704" y="22768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22768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23488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35896" y="1484784"/>
            <a:ext cx="216024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851920" y="1484784"/>
            <a:ext cx="167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Буквалэнд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Картинки по запросу красный зеленый синий карандаш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21"/>
          <a:stretch>
            <a:fillRect/>
          </a:stretch>
        </p:blipFill>
        <p:spPr bwMode="auto">
          <a:xfrm>
            <a:off x="827584" y="836712"/>
            <a:ext cx="1296144" cy="129417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388424" y="6093296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68700" cy="15179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11760" y="404664"/>
            <a:ext cx="5508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 красивых и дружных букв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8021" t="57703" r="35529" b="25563"/>
          <a:stretch>
            <a:fillRect/>
          </a:stretch>
        </p:blipFill>
        <p:spPr bwMode="auto">
          <a:xfrm>
            <a:off x="251520" y="2204864"/>
            <a:ext cx="86409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334780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с.9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8424" y="6093296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1720" y="476672"/>
            <a:ext cx="5508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 красивых и дружных букв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4724" t="35437" r="34399" b="42907"/>
          <a:stretch>
            <a:fillRect/>
          </a:stretch>
        </p:blipFill>
        <p:spPr bwMode="auto">
          <a:xfrm>
            <a:off x="539552" y="2852936"/>
            <a:ext cx="84249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6334780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с. 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00200" cy="14623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88424" y="6093296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5656" y="2276872"/>
            <a:ext cx="6552728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повторили алгоритм письма изученных букв и их соединения с другими буквами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1868700" cy="1517959"/>
          </a:xfrm>
          <a:prstGeom prst="rect">
            <a:avLst/>
          </a:prstGeom>
          <a:noFill/>
        </p:spPr>
      </p:pic>
      <p:pic>
        <p:nvPicPr>
          <p:cNvPr id="9" name="Picture 10" descr="Картинки по запросу след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69648">
            <a:off x="3592978" y="3827679"/>
            <a:ext cx="1848080" cy="22183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59832" y="764704"/>
            <a:ext cx="2898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 красивых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дружных букв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красный зеленый синий карандаш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21"/>
          <a:stretch>
            <a:fillRect/>
          </a:stretch>
        </p:blipFill>
        <p:spPr bwMode="auto">
          <a:xfrm>
            <a:off x="1763688" y="3789040"/>
            <a:ext cx="1296144" cy="12941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388424" y="6093296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9432"/>
            <a:ext cx="8892480" cy="4358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1988840"/>
            <a:ext cx="35033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ОТДОХНЁМ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2400" y="6165304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334780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с.8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19672" cy="17010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404664"/>
            <a:ext cx="2937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интересных слов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Картинки по запросу слю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33056"/>
            <a:ext cx="2448272" cy="2448272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11341" t="32110" r="33315" b="41312"/>
          <a:stretch>
            <a:fillRect/>
          </a:stretch>
        </p:blipFill>
        <p:spPr bwMode="auto">
          <a:xfrm>
            <a:off x="323528" y="1700808"/>
            <a:ext cx="8136904" cy="219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Группа 23"/>
          <p:cNvGrpSpPr/>
          <p:nvPr/>
        </p:nvGrpSpPr>
        <p:grpSpPr>
          <a:xfrm>
            <a:off x="467544" y="2636912"/>
            <a:ext cx="7488832" cy="936104"/>
            <a:chOff x="467544" y="2636912"/>
            <a:chExt cx="7488832" cy="93610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467544" y="2636912"/>
              <a:ext cx="36004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043608" y="3573016"/>
              <a:ext cx="36004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339752" y="2636912"/>
              <a:ext cx="36004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627784" y="3573016"/>
              <a:ext cx="36004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292080" y="2636912"/>
              <a:ext cx="36004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220072" y="3501008"/>
              <a:ext cx="36004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7596336" y="3501008"/>
              <a:ext cx="36004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 l="43994" t="39000" r="45491" b="45250"/>
          <a:stretch>
            <a:fillRect/>
          </a:stretch>
        </p:blipFill>
        <p:spPr bwMode="auto">
          <a:xfrm>
            <a:off x="2555776" y="4149080"/>
            <a:ext cx="94060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 стрелкой 26"/>
          <p:cNvCxnSpPr/>
          <p:nvPr/>
        </p:nvCxnSpPr>
        <p:spPr>
          <a:xfrm flipH="1">
            <a:off x="1907704" y="4797152"/>
            <a:ext cx="576064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563888" y="4797152"/>
            <a:ext cx="639688" cy="4236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47664" y="5229200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79912" y="5157192"/>
            <a:ext cx="1229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88424" y="6093296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  <p:bldP spid="31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1876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Проверь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1341" t="33755" r="59273" b="53081"/>
          <a:stretch>
            <a:fillRect/>
          </a:stretch>
        </p:blipFill>
        <p:spPr bwMode="auto">
          <a:xfrm>
            <a:off x="251520" y="1556792"/>
            <a:ext cx="457462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5055" t="44306" r="50457" b="41756"/>
          <a:stretch>
            <a:fillRect/>
          </a:stretch>
        </p:blipFill>
        <p:spPr bwMode="auto">
          <a:xfrm>
            <a:off x="4788024" y="1556792"/>
            <a:ext cx="3600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8424" y="6093296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об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5348167" cy="367240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4725144"/>
            <a:ext cx="936104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4941168"/>
            <a:ext cx="864096" cy="93610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9952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368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Б.bmp"/>
          <p:cNvPicPr>
            <a:picLocks noChangeAspect="1"/>
          </p:cNvPicPr>
          <p:nvPr/>
        </p:nvPicPr>
        <p:blipFill>
          <a:blip r:embed="rId3" cstate="print"/>
          <a:srcRect t="5956" b="10663"/>
          <a:stretch>
            <a:fillRect/>
          </a:stretch>
        </p:blipFill>
        <p:spPr>
          <a:xfrm>
            <a:off x="395536" y="4797152"/>
            <a:ext cx="803635" cy="100811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388424" y="6237312"/>
            <a:ext cx="43204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1584176" cy="166374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547664" y="2132856"/>
            <a:ext cx="6624736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закрепили умение писать буквы в словах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476672"/>
            <a:ext cx="2937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интересных слов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Картинки по запросу след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69648">
            <a:off x="3520971" y="3755671"/>
            <a:ext cx="1848080" cy="2218379"/>
          </a:xfrm>
          <a:prstGeom prst="rect">
            <a:avLst/>
          </a:prstGeom>
          <a:noFill/>
        </p:spPr>
      </p:pic>
      <p:pic>
        <p:nvPicPr>
          <p:cNvPr id="5122" name="Picture 2" descr="Картинки по запросу красный зеленый синий карандаш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21"/>
          <a:stretch>
            <a:fillRect/>
          </a:stretch>
        </p:blipFill>
        <p:spPr bwMode="auto">
          <a:xfrm>
            <a:off x="1763688" y="3645024"/>
            <a:ext cx="1296144" cy="12941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388424" y="6093296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16832"/>
            <a:ext cx="81581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Миша жил у деда. Он помогал сушить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рыболовную сеть. Дедушка учил Мишу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ловить рыбу.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8052" cy="17008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548680"/>
            <a:ext cx="194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речи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Картинки по запросу мальчик и рыболовная сетт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9747"/>
          <a:stretch>
            <a:fillRect/>
          </a:stretch>
        </p:blipFill>
        <p:spPr bwMode="auto">
          <a:xfrm>
            <a:off x="4247456" y="3716901"/>
            <a:ext cx="4896544" cy="3141099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611560" y="4293096"/>
            <a:ext cx="3390014" cy="800799"/>
            <a:chOff x="179512" y="4293096"/>
            <a:chExt cx="3390014" cy="800799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79512" y="4293096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179512" y="4869160"/>
              <a:ext cx="495672" cy="83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827584" y="4869160"/>
              <a:ext cx="495672" cy="83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475656" y="4293096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1475656" y="4869160"/>
              <a:ext cx="495672" cy="83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2123728" y="4869160"/>
              <a:ext cx="495672" cy="83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2771800" y="4869160"/>
              <a:ext cx="495672" cy="83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75856" y="4509120"/>
              <a:ext cx="2936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/>
                <a:t>.</a:t>
              </a:r>
              <a:endParaRPr lang="ru-RU" sz="3200" b="1" dirty="0"/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2267744" y="2492896"/>
            <a:ext cx="4320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388424" y="6093296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презентация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824535" cy="2088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Сравни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8424" y="6093296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1800840" cy="17622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9952" y="980728"/>
            <a:ext cx="194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речи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2420888"/>
            <a:ext cx="6624736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употребили изученные буквы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письменной речи</a:t>
            </a:r>
          </a:p>
        </p:txBody>
      </p:sp>
      <p:pic>
        <p:nvPicPr>
          <p:cNvPr id="6" name="Picture 2" descr="Картинки по запросу красный зеленый синий карандаш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21"/>
          <a:stretch>
            <a:fillRect/>
          </a:stretch>
        </p:blipFill>
        <p:spPr bwMode="auto">
          <a:xfrm>
            <a:off x="1763688" y="3645024"/>
            <a:ext cx="1296144" cy="12941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388424" y="6093296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3728" y="1124744"/>
            <a:ext cx="6552728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повторить алгоритм письма изученных букв и их соединения с другими буквами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51720" y="2852936"/>
            <a:ext cx="6624736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закрепить умение писать буквы в словах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720" y="4581128"/>
            <a:ext cx="6624736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употребить изученные буквы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письменной речи</a:t>
            </a:r>
          </a:p>
        </p:txBody>
      </p:sp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1868700" cy="1517959"/>
          </a:xfrm>
          <a:prstGeom prst="rect">
            <a:avLst/>
          </a:prstGeom>
          <a:noFill/>
        </p:spPr>
      </p:pic>
      <p:pic>
        <p:nvPicPr>
          <p:cNvPr id="6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1743154" cy="1830710"/>
          </a:xfrm>
          <a:prstGeom prst="rect">
            <a:avLst/>
          </a:prstGeom>
          <a:noFill/>
        </p:spPr>
      </p:pic>
      <p:pic>
        <p:nvPicPr>
          <p:cNvPr id="7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1800840" cy="17622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332656"/>
            <a:ext cx="263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Наши задачи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6093296"/>
            <a:ext cx="57606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4725144"/>
            <a:ext cx="936104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4941168"/>
            <a:ext cx="864096" cy="93610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9952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368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Б.bmp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t="5956" b="10663"/>
          <a:stretch>
            <a:fillRect/>
          </a:stretch>
        </p:blipFill>
        <p:spPr>
          <a:xfrm>
            <a:off x="395536" y="4797152"/>
            <a:ext cx="803635" cy="1008112"/>
          </a:xfrm>
          <a:prstGeom prst="rect">
            <a:avLst/>
          </a:prstGeom>
        </p:spPr>
      </p:pic>
      <p:pic>
        <p:nvPicPr>
          <p:cNvPr id="14338" name="Picture 2" descr="Картинки по запросу ут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392442"/>
            <a:ext cx="4320480" cy="4288077"/>
          </a:xfrm>
          <a:prstGeom prst="rect">
            <a:avLst/>
          </a:prstGeom>
          <a:noFill/>
        </p:spPr>
      </p:pic>
      <p:pic>
        <p:nvPicPr>
          <p:cNvPr id="18" name="Рисунок 17" descr="у.bmp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tretch>
            <a:fillRect/>
          </a:stretch>
        </p:blipFill>
        <p:spPr>
          <a:xfrm>
            <a:off x="1403648" y="5301208"/>
            <a:ext cx="677929" cy="99243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388424" y="6237312"/>
            <a:ext cx="43204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4725144"/>
            <a:ext cx="936104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4941168"/>
            <a:ext cx="864096" cy="93610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9952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368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Б.bmp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t="5956" b="10663"/>
          <a:stretch>
            <a:fillRect/>
          </a:stretch>
        </p:blipFill>
        <p:spPr>
          <a:xfrm>
            <a:off x="395536" y="4797152"/>
            <a:ext cx="803635" cy="1008112"/>
          </a:xfrm>
          <a:prstGeom prst="rect">
            <a:avLst/>
          </a:prstGeom>
        </p:spPr>
      </p:pic>
      <p:pic>
        <p:nvPicPr>
          <p:cNvPr id="18" name="Рисунок 17" descr="у.bmp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403648" y="5301208"/>
            <a:ext cx="677929" cy="992432"/>
          </a:xfrm>
          <a:prstGeom prst="rect">
            <a:avLst/>
          </a:prstGeom>
        </p:spPr>
      </p:pic>
      <p:pic>
        <p:nvPicPr>
          <p:cNvPr id="15362" name="Picture 2" descr="Картинки по запросу ко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764704"/>
            <a:ext cx="3260079" cy="4032448"/>
          </a:xfrm>
          <a:prstGeom prst="rect">
            <a:avLst/>
          </a:prstGeom>
          <a:noFill/>
        </p:spPr>
      </p:pic>
      <p:pic>
        <p:nvPicPr>
          <p:cNvPr id="19" name="Рисунок 18" descr="к.bmp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rcRect t="10939"/>
          <a:stretch>
            <a:fillRect/>
          </a:stretch>
        </p:blipFill>
        <p:spPr>
          <a:xfrm>
            <a:off x="2339752" y="5301208"/>
            <a:ext cx="649077" cy="5862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388424" y="6237312"/>
            <a:ext cx="43204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4725144"/>
            <a:ext cx="936104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4941168"/>
            <a:ext cx="864096" cy="93610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9952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368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Б.bmp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t="5956" b="10663"/>
          <a:stretch>
            <a:fillRect/>
          </a:stretch>
        </p:blipFill>
        <p:spPr>
          <a:xfrm>
            <a:off x="395536" y="4797152"/>
            <a:ext cx="803635" cy="1008112"/>
          </a:xfrm>
          <a:prstGeom prst="rect">
            <a:avLst/>
          </a:prstGeom>
        </p:spPr>
      </p:pic>
      <p:pic>
        <p:nvPicPr>
          <p:cNvPr id="18" name="Рисунок 17" descr="у.bmp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403648" y="5301208"/>
            <a:ext cx="677929" cy="992432"/>
          </a:xfrm>
          <a:prstGeom prst="rect">
            <a:avLst/>
          </a:prstGeom>
        </p:spPr>
      </p:pic>
      <p:pic>
        <p:nvPicPr>
          <p:cNvPr id="19" name="Рисунок 18" descr="к.bmp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rcRect t="10939"/>
          <a:stretch>
            <a:fillRect/>
          </a:stretch>
        </p:blipFill>
        <p:spPr>
          <a:xfrm>
            <a:off x="2339752" y="5301208"/>
            <a:ext cx="649077" cy="586253"/>
          </a:xfrm>
          <a:prstGeom prst="rect">
            <a:avLst/>
          </a:prstGeom>
        </p:spPr>
      </p:pic>
      <p:pic>
        <p:nvPicPr>
          <p:cNvPr id="16386" name="Picture 2" descr="Картинки по запросу ведр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908720"/>
            <a:ext cx="3456384" cy="3456384"/>
          </a:xfrm>
          <a:prstGeom prst="rect">
            <a:avLst/>
          </a:prstGeom>
          <a:noFill/>
        </p:spPr>
      </p:pic>
      <p:pic>
        <p:nvPicPr>
          <p:cNvPr id="20" name="Рисунок 19" descr="в.bmp"/>
          <p:cNvPicPr>
            <a:picLocks noChangeAspect="1"/>
          </p:cNvPicPr>
          <p:nvPr/>
        </p:nvPicPr>
        <p:blipFill>
          <a:blip r:embed="rId6" cstate="print">
            <a:lum bright="-20000" contrast="40000"/>
          </a:blip>
          <a:stretch>
            <a:fillRect/>
          </a:stretch>
        </p:blipFill>
        <p:spPr>
          <a:xfrm>
            <a:off x="3275856" y="4725144"/>
            <a:ext cx="677377" cy="114224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388424" y="6237312"/>
            <a:ext cx="43204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4725144"/>
            <a:ext cx="936104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4941168"/>
            <a:ext cx="864096" cy="93610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9952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368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Б.bmp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t="5956" b="10663"/>
          <a:stretch>
            <a:fillRect/>
          </a:stretch>
        </p:blipFill>
        <p:spPr>
          <a:xfrm>
            <a:off x="395536" y="4797152"/>
            <a:ext cx="803635" cy="1008112"/>
          </a:xfrm>
          <a:prstGeom prst="rect">
            <a:avLst/>
          </a:prstGeom>
        </p:spPr>
      </p:pic>
      <p:pic>
        <p:nvPicPr>
          <p:cNvPr id="18" name="Рисунок 17" descr="у.bmp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403648" y="5301208"/>
            <a:ext cx="677929" cy="992432"/>
          </a:xfrm>
          <a:prstGeom prst="rect">
            <a:avLst/>
          </a:prstGeom>
        </p:spPr>
      </p:pic>
      <p:pic>
        <p:nvPicPr>
          <p:cNvPr id="19" name="Рисунок 18" descr="к.bmp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rcRect t="10939"/>
          <a:stretch>
            <a:fillRect/>
          </a:stretch>
        </p:blipFill>
        <p:spPr>
          <a:xfrm>
            <a:off x="2339752" y="5301208"/>
            <a:ext cx="649077" cy="586253"/>
          </a:xfrm>
          <a:prstGeom prst="rect">
            <a:avLst/>
          </a:prstGeom>
        </p:spPr>
      </p:pic>
      <p:pic>
        <p:nvPicPr>
          <p:cNvPr id="20" name="Рисунок 19" descr="в.bmp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tretch>
            <a:fillRect/>
          </a:stretch>
        </p:blipFill>
        <p:spPr>
          <a:xfrm>
            <a:off x="3275856" y="4725144"/>
            <a:ext cx="677377" cy="1142242"/>
          </a:xfrm>
          <a:prstGeom prst="rect">
            <a:avLst/>
          </a:prstGeom>
        </p:spPr>
      </p:pic>
      <p:pic>
        <p:nvPicPr>
          <p:cNvPr id="18434" name="Picture 2" descr="Картинки по запросу апельси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908720"/>
            <a:ext cx="6003032" cy="3001516"/>
          </a:xfrm>
          <a:prstGeom prst="rect">
            <a:avLst/>
          </a:prstGeom>
          <a:noFill/>
        </p:spPr>
      </p:pic>
      <p:pic>
        <p:nvPicPr>
          <p:cNvPr id="21" name="Рисунок 20" descr="а.bmp"/>
          <p:cNvPicPr>
            <a:picLocks noChangeAspect="1"/>
          </p:cNvPicPr>
          <p:nvPr/>
        </p:nvPicPr>
        <p:blipFill>
          <a:blip r:embed="rId7" cstate="print">
            <a:lum bright="-20000" contrast="40000"/>
          </a:blip>
          <a:srcRect l="16101"/>
          <a:stretch>
            <a:fillRect/>
          </a:stretch>
        </p:blipFill>
        <p:spPr>
          <a:xfrm>
            <a:off x="4211960" y="5229200"/>
            <a:ext cx="750449" cy="67084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388424" y="6237312"/>
            <a:ext cx="43204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4725144"/>
            <a:ext cx="936104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4941168"/>
            <a:ext cx="864096" cy="93610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9952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368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Б.bmp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t="5956" b="10663"/>
          <a:stretch>
            <a:fillRect/>
          </a:stretch>
        </p:blipFill>
        <p:spPr>
          <a:xfrm>
            <a:off x="395536" y="4797152"/>
            <a:ext cx="803635" cy="1008112"/>
          </a:xfrm>
          <a:prstGeom prst="rect">
            <a:avLst/>
          </a:prstGeom>
        </p:spPr>
      </p:pic>
      <p:pic>
        <p:nvPicPr>
          <p:cNvPr id="18" name="Рисунок 17" descr="у.bmp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403648" y="5301208"/>
            <a:ext cx="677929" cy="992432"/>
          </a:xfrm>
          <a:prstGeom prst="rect">
            <a:avLst/>
          </a:prstGeom>
        </p:spPr>
      </p:pic>
      <p:pic>
        <p:nvPicPr>
          <p:cNvPr id="19" name="Рисунок 18" descr="к.bmp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rcRect t="10939"/>
          <a:stretch>
            <a:fillRect/>
          </a:stretch>
        </p:blipFill>
        <p:spPr>
          <a:xfrm>
            <a:off x="2339752" y="5301208"/>
            <a:ext cx="649077" cy="586253"/>
          </a:xfrm>
          <a:prstGeom prst="rect">
            <a:avLst/>
          </a:prstGeom>
        </p:spPr>
      </p:pic>
      <p:pic>
        <p:nvPicPr>
          <p:cNvPr id="20" name="Рисунок 19" descr="в.bmp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tretch>
            <a:fillRect/>
          </a:stretch>
        </p:blipFill>
        <p:spPr>
          <a:xfrm>
            <a:off x="3275856" y="4797152"/>
            <a:ext cx="634675" cy="1070234"/>
          </a:xfrm>
          <a:prstGeom prst="rect">
            <a:avLst/>
          </a:prstGeom>
        </p:spPr>
      </p:pic>
      <p:pic>
        <p:nvPicPr>
          <p:cNvPr id="21" name="Рисунок 20" descr="а.bmp"/>
          <p:cNvPicPr>
            <a:picLocks noChangeAspect="1"/>
          </p:cNvPicPr>
          <p:nvPr/>
        </p:nvPicPr>
        <p:blipFill>
          <a:blip r:embed="rId6" cstate="print">
            <a:lum bright="-20000" contrast="40000"/>
          </a:blip>
          <a:srcRect l="16101"/>
          <a:stretch>
            <a:fillRect/>
          </a:stretch>
        </p:blipFill>
        <p:spPr>
          <a:xfrm>
            <a:off x="4211960" y="5301208"/>
            <a:ext cx="648071" cy="579330"/>
          </a:xfrm>
          <a:prstGeom prst="rect">
            <a:avLst/>
          </a:prstGeom>
        </p:spPr>
      </p:pic>
      <p:pic>
        <p:nvPicPr>
          <p:cNvPr id="19458" name="Picture 2" descr="Картинки по запросу лис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332656"/>
            <a:ext cx="4248472" cy="4248473"/>
          </a:xfrm>
          <a:prstGeom prst="rect">
            <a:avLst/>
          </a:prstGeom>
          <a:noFill/>
        </p:spPr>
      </p:pic>
      <p:pic>
        <p:nvPicPr>
          <p:cNvPr id="22" name="Рисунок 21" descr="л.bmp"/>
          <p:cNvPicPr>
            <a:picLocks noChangeAspect="1"/>
          </p:cNvPicPr>
          <p:nvPr/>
        </p:nvPicPr>
        <p:blipFill>
          <a:blip r:embed="rId8" cstate="print"/>
          <a:srcRect l="15344" t="25623" r="7937" b="16726"/>
          <a:stretch>
            <a:fillRect/>
          </a:stretch>
        </p:blipFill>
        <p:spPr>
          <a:xfrm>
            <a:off x="5148064" y="5294007"/>
            <a:ext cx="648072" cy="58326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388424" y="6237312"/>
            <a:ext cx="43204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4725144"/>
            <a:ext cx="936104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4941168"/>
            <a:ext cx="864096" cy="93610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9952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368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Б.bmp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t="5956" b="10663"/>
          <a:stretch>
            <a:fillRect/>
          </a:stretch>
        </p:blipFill>
        <p:spPr>
          <a:xfrm>
            <a:off x="395536" y="4797152"/>
            <a:ext cx="803635" cy="1008112"/>
          </a:xfrm>
          <a:prstGeom prst="rect">
            <a:avLst/>
          </a:prstGeom>
        </p:spPr>
      </p:pic>
      <p:pic>
        <p:nvPicPr>
          <p:cNvPr id="18" name="Рисунок 17" descr="у.bmp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403648" y="5301208"/>
            <a:ext cx="677929" cy="992432"/>
          </a:xfrm>
          <a:prstGeom prst="rect">
            <a:avLst/>
          </a:prstGeom>
        </p:spPr>
      </p:pic>
      <p:pic>
        <p:nvPicPr>
          <p:cNvPr id="19" name="Рисунок 18" descr="к.bmp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rcRect t="10939"/>
          <a:stretch>
            <a:fillRect/>
          </a:stretch>
        </p:blipFill>
        <p:spPr>
          <a:xfrm>
            <a:off x="2339752" y="5301208"/>
            <a:ext cx="649077" cy="586253"/>
          </a:xfrm>
          <a:prstGeom prst="rect">
            <a:avLst/>
          </a:prstGeom>
        </p:spPr>
      </p:pic>
      <p:pic>
        <p:nvPicPr>
          <p:cNvPr id="20" name="Рисунок 19" descr="в.bmp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tretch>
            <a:fillRect/>
          </a:stretch>
        </p:blipFill>
        <p:spPr>
          <a:xfrm>
            <a:off x="3275856" y="4797152"/>
            <a:ext cx="634675" cy="1070234"/>
          </a:xfrm>
          <a:prstGeom prst="rect">
            <a:avLst/>
          </a:prstGeom>
        </p:spPr>
      </p:pic>
      <p:pic>
        <p:nvPicPr>
          <p:cNvPr id="21" name="Рисунок 20" descr="а.bmp"/>
          <p:cNvPicPr>
            <a:picLocks noChangeAspect="1"/>
          </p:cNvPicPr>
          <p:nvPr/>
        </p:nvPicPr>
        <p:blipFill>
          <a:blip r:embed="rId6" cstate="print">
            <a:lum bright="-20000" contrast="40000"/>
          </a:blip>
          <a:srcRect l="16101"/>
          <a:stretch>
            <a:fillRect/>
          </a:stretch>
        </p:blipFill>
        <p:spPr>
          <a:xfrm>
            <a:off x="4211960" y="5301208"/>
            <a:ext cx="648071" cy="579330"/>
          </a:xfrm>
          <a:prstGeom prst="rect">
            <a:avLst/>
          </a:prstGeom>
        </p:spPr>
      </p:pic>
      <p:pic>
        <p:nvPicPr>
          <p:cNvPr id="22" name="Рисунок 21" descr="л.bmp"/>
          <p:cNvPicPr>
            <a:picLocks noChangeAspect="1"/>
          </p:cNvPicPr>
          <p:nvPr/>
        </p:nvPicPr>
        <p:blipFill>
          <a:blip r:embed="rId7" cstate="print"/>
          <a:srcRect l="15344" t="25623" r="7937" b="16726"/>
          <a:stretch>
            <a:fillRect/>
          </a:stretch>
        </p:blipFill>
        <p:spPr>
          <a:xfrm>
            <a:off x="5148064" y="5294007"/>
            <a:ext cx="648072" cy="583265"/>
          </a:xfrm>
          <a:prstGeom prst="rect">
            <a:avLst/>
          </a:prstGeom>
        </p:spPr>
      </p:pic>
      <p:pic>
        <p:nvPicPr>
          <p:cNvPr id="20482" name="Picture 2" descr="Картинки по запросу эму страус"/>
          <p:cNvPicPr>
            <a:picLocks noChangeAspect="1" noChangeArrowheads="1"/>
          </p:cNvPicPr>
          <p:nvPr/>
        </p:nvPicPr>
        <p:blipFill>
          <a:blip r:embed="rId8" cstate="print"/>
          <a:srcRect t="3774" b="9434"/>
          <a:stretch>
            <a:fillRect/>
          </a:stretch>
        </p:blipFill>
        <p:spPr bwMode="auto">
          <a:xfrm>
            <a:off x="2267744" y="908720"/>
            <a:ext cx="4144236" cy="3600400"/>
          </a:xfrm>
          <a:prstGeom prst="rect">
            <a:avLst/>
          </a:prstGeom>
          <a:noFill/>
        </p:spPr>
      </p:pic>
      <p:pic>
        <p:nvPicPr>
          <p:cNvPr id="23" name="Рисунок 22" descr="э.bmp"/>
          <p:cNvPicPr>
            <a:picLocks noChangeAspect="1"/>
          </p:cNvPicPr>
          <p:nvPr/>
        </p:nvPicPr>
        <p:blipFill>
          <a:blip r:embed="rId9" cstate="print">
            <a:lum bright="-20000" contrast="40000"/>
          </a:blip>
          <a:stretch>
            <a:fillRect/>
          </a:stretch>
        </p:blipFill>
        <p:spPr>
          <a:xfrm>
            <a:off x="6156176" y="5301208"/>
            <a:ext cx="576064" cy="64519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388424" y="6237312"/>
            <a:ext cx="43204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4725144"/>
            <a:ext cx="936104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4941168"/>
            <a:ext cx="864096" cy="93610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9952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4941168"/>
            <a:ext cx="864096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368" y="4941168"/>
            <a:ext cx="8640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Б.bmp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t="5956" b="10663"/>
          <a:stretch>
            <a:fillRect/>
          </a:stretch>
        </p:blipFill>
        <p:spPr>
          <a:xfrm>
            <a:off x="395536" y="4797152"/>
            <a:ext cx="803635" cy="1008112"/>
          </a:xfrm>
          <a:prstGeom prst="rect">
            <a:avLst/>
          </a:prstGeom>
        </p:spPr>
      </p:pic>
      <p:pic>
        <p:nvPicPr>
          <p:cNvPr id="18" name="Рисунок 17" descr="у.bmp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403648" y="5301208"/>
            <a:ext cx="677929" cy="992432"/>
          </a:xfrm>
          <a:prstGeom prst="rect">
            <a:avLst/>
          </a:prstGeom>
        </p:spPr>
      </p:pic>
      <p:pic>
        <p:nvPicPr>
          <p:cNvPr id="19" name="Рисунок 18" descr="к.bmp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rcRect t="10939"/>
          <a:stretch>
            <a:fillRect/>
          </a:stretch>
        </p:blipFill>
        <p:spPr>
          <a:xfrm>
            <a:off x="2339752" y="5301208"/>
            <a:ext cx="649077" cy="586253"/>
          </a:xfrm>
          <a:prstGeom prst="rect">
            <a:avLst/>
          </a:prstGeom>
        </p:spPr>
      </p:pic>
      <p:pic>
        <p:nvPicPr>
          <p:cNvPr id="20" name="Рисунок 19" descr="в.bmp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tretch>
            <a:fillRect/>
          </a:stretch>
        </p:blipFill>
        <p:spPr>
          <a:xfrm>
            <a:off x="3275856" y="4797152"/>
            <a:ext cx="634675" cy="1070234"/>
          </a:xfrm>
          <a:prstGeom prst="rect">
            <a:avLst/>
          </a:prstGeom>
        </p:spPr>
      </p:pic>
      <p:pic>
        <p:nvPicPr>
          <p:cNvPr id="21" name="Рисунок 20" descr="а.bmp"/>
          <p:cNvPicPr>
            <a:picLocks noChangeAspect="1"/>
          </p:cNvPicPr>
          <p:nvPr/>
        </p:nvPicPr>
        <p:blipFill>
          <a:blip r:embed="rId6" cstate="print">
            <a:lum bright="-20000" contrast="40000"/>
          </a:blip>
          <a:srcRect l="16101"/>
          <a:stretch>
            <a:fillRect/>
          </a:stretch>
        </p:blipFill>
        <p:spPr>
          <a:xfrm>
            <a:off x="4211960" y="5301208"/>
            <a:ext cx="648071" cy="579330"/>
          </a:xfrm>
          <a:prstGeom prst="rect">
            <a:avLst/>
          </a:prstGeom>
        </p:spPr>
      </p:pic>
      <p:pic>
        <p:nvPicPr>
          <p:cNvPr id="22" name="Рисунок 21" descr="л.bmp"/>
          <p:cNvPicPr>
            <a:picLocks noChangeAspect="1"/>
          </p:cNvPicPr>
          <p:nvPr/>
        </p:nvPicPr>
        <p:blipFill>
          <a:blip r:embed="rId7" cstate="print"/>
          <a:srcRect l="15344" t="25623" r="7937" b="16726"/>
          <a:stretch>
            <a:fillRect/>
          </a:stretch>
        </p:blipFill>
        <p:spPr>
          <a:xfrm>
            <a:off x="5148064" y="5294007"/>
            <a:ext cx="648072" cy="583265"/>
          </a:xfrm>
          <a:prstGeom prst="rect">
            <a:avLst/>
          </a:prstGeom>
        </p:spPr>
      </p:pic>
      <p:pic>
        <p:nvPicPr>
          <p:cNvPr id="23" name="Рисунок 22" descr="э.bmp"/>
          <p:cNvPicPr>
            <a:picLocks noChangeAspect="1"/>
          </p:cNvPicPr>
          <p:nvPr/>
        </p:nvPicPr>
        <p:blipFill>
          <a:blip r:embed="rId8" cstate="print">
            <a:lum bright="-20000" contrast="40000"/>
          </a:blip>
          <a:stretch>
            <a:fillRect/>
          </a:stretch>
        </p:blipFill>
        <p:spPr>
          <a:xfrm>
            <a:off x="6156176" y="5301208"/>
            <a:ext cx="514343" cy="576064"/>
          </a:xfrm>
          <a:prstGeom prst="rect">
            <a:avLst/>
          </a:prstGeom>
        </p:spPr>
      </p:pic>
      <p:pic>
        <p:nvPicPr>
          <p:cNvPr id="21508" name="Picture 4" descr="Картинки по запросу ножницы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83768" y="692696"/>
            <a:ext cx="4032448" cy="4032448"/>
          </a:xfrm>
          <a:prstGeom prst="rect">
            <a:avLst/>
          </a:prstGeom>
          <a:noFill/>
        </p:spPr>
      </p:pic>
      <p:pic>
        <p:nvPicPr>
          <p:cNvPr id="24" name="Рисунок 23" descr="н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2280" y="5301209"/>
            <a:ext cx="591223" cy="64807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388424" y="6237312"/>
            <a:ext cx="43204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181</Words>
  <Application>Microsoft Office PowerPoint</Application>
  <PresentationFormat>Экран (4:3)</PresentationFormat>
  <Paragraphs>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2018-02-06T10:55:40Z</dcterms:created>
  <dcterms:modified xsi:type="dcterms:W3CDTF">2018-02-07T12:54:24Z</dcterms:modified>
</cp:coreProperties>
</file>