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Книжка-самоделка</a:t>
            </a:r>
            <a:b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«Как пчелка Майя</a:t>
            </a:r>
            <a:b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 свой домик искала»</a:t>
            </a:r>
            <a:endParaRPr lang="ru-RU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Выполнила воспитатель </a:t>
            </a:r>
          </a:p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МБДОУ № 224 «</a:t>
            </a:r>
            <a:r>
              <a:rPr lang="ru-RU" b="1" i="1" dirty="0" err="1" smtClean="0">
                <a:solidFill>
                  <a:schemeClr val="bg2">
                    <a:lumMod val="75000"/>
                  </a:schemeClr>
                </a:solidFill>
              </a:rPr>
              <a:t>Семицветик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» </a:t>
            </a:r>
            <a:r>
              <a:rPr lang="ru-RU" b="1" i="1" dirty="0" err="1" smtClean="0">
                <a:solidFill>
                  <a:schemeClr val="bg2">
                    <a:lumMod val="75000"/>
                  </a:schemeClr>
                </a:solidFill>
              </a:rPr>
              <a:t>г.Ульяновска</a:t>
            </a:r>
            <a:endParaRPr lang="ru-RU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 Прохорова Л.А.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2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РОЧЕЕ\DSCN2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6084168" cy="45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6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ЧЕЕ\DSCN2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" y="188640"/>
            <a:ext cx="8663610" cy="650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24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ЧЕЕ\DSCN2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82047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3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ОЧЕЕ\DSCN2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068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РОЧЕЕ\DSCN2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7" y="3284984"/>
            <a:ext cx="4584511" cy="343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3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ОЧЕЕ\DSCN2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39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ОЧЕЕ\DSCN2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ПРОЧЕЕ\DSCN2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3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РОЧЕЕ\DSCN2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ПРОЧЕЕ\DSCN2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644008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66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РОЧЕЕ\DSCN2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5103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ПРОЧЕЕ\DSCN2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90" y="3284984"/>
            <a:ext cx="4475990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1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РОЧЕЕ\DSCN2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ПРОЧЕЕ\DSCN2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692013" cy="351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18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Книжка-самоделка «Как пчелка Майя  свой домик искала»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Книжка-самоделка «Как пчелка Майя  свой домик искала»</dc:title>
  <dc:creator>Дмитрий</dc:creator>
  <cp:lastModifiedBy>Дмитрий</cp:lastModifiedBy>
  <cp:revision>3</cp:revision>
  <dcterms:created xsi:type="dcterms:W3CDTF">2017-04-23T15:46:41Z</dcterms:created>
  <dcterms:modified xsi:type="dcterms:W3CDTF">2017-04-23T16:10:48Z</dcterms:modified>
</cp:coreProperties>
</file>