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56" r:id="rId2"/>
    <p:sldId id="261" r:id="rId3"/>
    <p:sldId id="258" r:id="rId4"/>
    <p:sldId id="257" r:id="rId5"/>
    <p:sldId id="259" r:id="rId6"/>
    <p:sldId id="276" r:id="rId7"/>
    <p:sldId id="263" r:id="rId8"/>
    <p:sldId id="265" r:id="rId9"/>
    <p:sldId id="289" r:id="rId10"/>
    <p:sldId id="288" r:id="rId11"/>
    <p:sldId id="285" r:id="rId12"/>
    <p:sldId id="286" r:id="rId13"/>
    <p:sldId id="290" r:id="rId14"/>
    <p:sldId id="287" r:id="rId15"/>
    <p:sldId id="266" r:id="rId16"/>
    <p:sldId id="275" r:id="rId17"/>
    <p:sldId id="282" r:id="rId18"/>
    <p:sldId id="28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1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вас есть дома собака или кошка?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1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06289308176102"/>
          <c:y val="0.14121373533405718"/>
          <c:w val="0.86389496451832481"/>
          <c:h val="0.84195006498066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 вас есть дома собака или кошка?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explosion val="22"/>
          <c:dPt>
            <c:idx val="0"/>
            <c:bubble3D val="0"/>
            <c:explosion val="0"/>
            <c:spPr/>
          </c:dPt>
          <c:cat>
            <c:strRef>
              <c:f>Лист1!$A$2:$A$6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5095577675432124"/>
          <c:y val="0.7269977078906098"/>
          <c:w val="0.18929579557272355"/>
          <c:h val="0.15112544029313546"/>
        </c:manualLayout>
      </c:layout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могли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подобрать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улице бездомное животное?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591194968553458E-2"/>
          <c:y val="0.25247295492096511"/>
          <c:w val="0.64197766552765811"/>
          <c:h val="0.699824479304068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 могли липодобрать на улице бездомное животное?</c:v>
                </c:pt>
              </c:strCache>
            </c:strRef>
          </c:tx>
          <c:explosion val="25"/>
          <c:dPt>
            <c:idx val="0"/>
            <c:bubble3D val="0"/>
            <c:explosion val="44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знаю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4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1679049550050014"/>
          <c:y val="0.67916688805913661"/>
          <c:w val="0.38320950449950003"/>
          <c:h val="0.29084570313443436"/>
        </c:manualLayout>
      </c:layout>
      <c:overlay val="1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lang="ru-RU" sz="3200" baseline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могли бы выгнать собаку или кошку из дома?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266503243698325"/>
          <c:y val="2.525429952792360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cat>
            <c:strRef>
              <c:f>Лист1!$A$2:$A$5</c:f>
              <c:strCache>
                <c:ptCount val="2"/>
                <c:pt idx="0">
                  <c:v>нет</c:v>
                </c:pt>
                <c:pt idx="1">
                  <c:v>не знаю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</a:t>
            </a:r>
            <a:r>
              <a:rPr lang="ru-RU" sz="3200" baseline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 убивать бездомных животных?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086465606893486"/>
          <c:y val="1.4030166404401976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591194968553458E-2"/>
          <c:y val="0.20105228457508054"/>
          <c:w val="0.74337716040211954"/>
          <c:h val="0.770887382616116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explosion val="25"/>
          <c:dPt>
            <c:idx val="0"/>
            <c:bubble3D val="0"/>
            <c:explosion val="49"/>
          </c:dPt>
          <c:cat>
            <c:strRef>
              <c:f>Лист1!$A$2:$A$5</c:f>
              <c:strCache>
                <c:ptCount val="1"/>
                <c:pt idx="0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b="1" i="0" baseline="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/>
      <c:overlay val="0"/>
      <c:txPr>
        <a:bodyPr/>
        <a:lstStyle/>
        <a:p>
          <a:pPr>
            <a:defRPr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B4F07-B559-45FB-BB6B-577E36A49403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E756E-56A2-4335-A6E7-DD4F258AFD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685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E756E-56A2-4335-A6E7-DD4F258AFD2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9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E756E-56A2-4335-A6E7-DD4F258AFD2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98ABBC4-56EC-4CEC-8ACE-C6F7ED2D446C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37375BD-9BE5-40DD-9205-C34724BB2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package" Target="../embeddings/Microsoft_Word_Document5.docx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бразовательное учреждение </a:t>
            </a:r>
            <a:b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№2 </a:t>
            </a:r>
            <a:b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проекта: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«Бездомные животные»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0365" y="2924944"/>
            <a:ext cx="4976058" cy="37444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ru-RU" alt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Выполнил: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Вилков Данил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учащийся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«а» класса</a:t>
            </a:r>
          </a:p>
          <a:p>
            <a:pPr>
              <a:lnSpc>
                <a:spcPct val="80000"/>
              </a:lnSpc>
              <a:defRPr/>
            </a:pPr>
            <a:endParaRPr lang="ru-RU" alt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Силова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Н.А., учитель  начальных классов</a:t>
            </a:r>
          </a:p>
          <a:p>
            <a:pPr>
              <a:lnSpc>
                <a:spcPct val="80000"/>
              </a:lnSpc>
              <a:defRPr/>
            </a:pPr>
            <a:endParaRPr lang="ru-RU" sz="20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 ОУ: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607101, г. Навашино, пос. Силикатный, д.31</a:t>
            </a:r>
          </a:p>
          <a:p>
            <a:pPr>
              <a:lnSpc>
                <a:spcPct val="80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E-mail: school2navanij@yandex.ru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/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Навашино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40338" t="25350" r="38649" b="33624"/>
          <a:stretch/>
        </p:blipFill>
        <p:spPr bwMode="auto">
          <a:xfrm>
            <a:off x="0" y="2753545"/>
            <a:ext cx="3960440" cy="4104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031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286" y="1967384"/>
            <a:ext cx="3744416" cy="48245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5139" y="1809750"/>
            <a:ext cx="4991100" cy="504825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584" y="404664"/>
            <a:ext cx="756084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2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4261574"/>
              </p:ext>
            </p:extLst>
          </p:nvPr>
        </p:nvGraphicFramePr>
        <p:xfrm>
          <a:off x="457200" y="1481138"/>
          <a:ext cx="4038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60992948"/>
              </p:ext>
            </p:extLst>
          </p:nvPr>
        </p:nvGraphicFramePr>
        <p:xfrm>
          <a:off x="4644008" y="1412776"/>
          <a:ext cx="432048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обратился с вопросами к одноклассникам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3192194"/>
              </p:ext>
            </p:extLst>
          </p:nvPr>
        </p:nvGraphicFramePr>
        <p:xfrm>
          <a:off x="457200" y="1481138"/>
          <a:ext cx="4038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4302415"/>
              </p:ext>
            </p:extLst>
          </p:nvPr>
        </p:nvGraphicFramePr>
        <p:xfrm>
          <a:off x="4648200" y="1481138"/>
          <a:ext cx="4038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5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640960" cy="416624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269875" algn="just">
              <a:buNone/>
            </a:pPr>
            <a:r>
              <a:rPr lang="ru-RU" dirty="0" smtClean="0"/>
              <a:t> </a:t>
            </a: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когда-то маленьким</a:t>
            </a: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пушистеньким котенком, меня все любили. Дети со мной </a:t>
            </a:r>
            <a:r>
              <a:rPr lang="ru-RU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забавлялись, потому что я была </a:t>
            </a:r>
            <a:r>
              <a:rPr lang="ru-RU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игривым комочком. Меня поили молоком из миски и хорошо  </a:t>
            </a:r>
            <a:r>
              <a:rPr lang="ru-RU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кормили</a:t>
            </a: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269875" algn="just">
              <a:buNone/>
            </a:pP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 я выросла. Люди изменили свое отношение ко мне: они перестали меня любить, замечать и почему-то выкинули на улицу.</a:t>
            </a:r>
          </a:p>
          <a:p>
            <a:pPr marL="0" indent="269875" algn="just">
              <a:buNone/>
            </a:pP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стала бездомной кошкой, грязная и лохматая шерстка стала не привлекательной. Теперь живу на улице. У меня есть друзья, такие же бездомные кошки, как и я. С кошками каждый день бегаем по городу, пытаясь найти себе пропитание. </a:t>
            </a:r>
            <a:r>
              <a:rPr lang="ru-RU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аходим себе пищу </a:t>
            </a: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мусорных ящиков, пьем из грязных луж, спим в подъездах и подвалах. Развлечение у нас одно – гонять голубей. Часто приходиться убегать от злых собак, которые тоже бездомные, а злые они от того, что с ними жестоко обошлись люди.</a:t>
            </a:r>
          </a:p>
          <a:p>
            <a:pPr marL="0" indent="269875" algn="just">
              <a:buNone/>
            </a:pP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наша не очень длинная, часто, убегая от злых собак и недобрых людей, мои подруги попадают под колеса машин и погибают.</a:t>
            </a:r>
          </a:p>
          <a:p>
            <a:pPr marL="0" indent="269875" algn="just">
              <a:buNone/>
            </a:pP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 необходимо всегда помнить, что любое животное – живое. Мы также хотим вкусно и сытно есть и спать в тепле.</a:t>
            </a:r>
          </a:p>
          <a:p>
            <a:pPr marL="0" indent="269875" algn="just">
              <a:buNone/>
            </a:pP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Убедительная просьба – не выкидывайте нас на улицу – нам здесь так плохо и одиноко без верных друзей!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кошки Муси </a:t>
            </a: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dg55.mycdn.me/getImage?photoId=574703387227&amp;photoType=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65" y="4869160"/>
            <a:ext cx="4248471" cy="1904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43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90000"/>
              <a:buNone/>
            </a:pPr>
            <a:r>
              <a:rPr lang="ru-RU" altLang="ru-RU" sz="2800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провели конкурс детских рисунков среди </a:t>
            </a:r>
            <a:r>
              <a:rPr lang="ru-RU" altLang="ru-RU" sz="28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1 «А» класса.</a:t>
            </a:r>
            <a:endParaRPr lang="ru-RU" altLang="ru-RU" sz="24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25328" r="24954"/>
          <a:stretch/>
        </p:blipFill>
        <p:spPr bwMode="auto">
          <a:xfrm>
            <a:off x="179512" y="2852936"/>
            <a:ext cx="2954655" cy="3342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27580" t="2001" r="20451"/>
          <a:stretch/>
        </p:blipFill>
        <p:spPr bwMode="auto">
          <a:xfrm>
            <a:off x="5796136" y="3212976"/>
            <a:ext cx="3088640" cy="3275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7789" r="13683" b="4219"/>
          <a:stretch/>
        </p:blipFill>
        <p:spPr bwMode="auto">
          <a:xfrm>
            <a:off x="2483768" y="2636912"/>
            <a:ext cx="4159250" cy="2988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255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pPr marL="109728" indent="0" algn="ctr">
              <a:buNone/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создали листовку для привлечения внимания учеников и жителей города к проблеме бездомных животных.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  <a:endParaRPr lang="ru-RU" sz="4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199112"/>
            <a:ext cx="3127442" cy="4581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561858"/>
              </p:ext>
            </p:extLst>
          </p:nvPr>
        </p:nvGraphicFramePr>
        <p:xfrm>
          <a:off x="434116" y="2276872"/>
          <a:ext cx="27622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Документ" r:id="rId4" imgW="6645384" imgH="9775397" progId="">
                  <p:embed/>
                </p:oleObj>
              </mc:Choice>
              <mc:Fallback>
                <p:oleObj name="Документ" r:id="rId4" imgW="6645384" imgH="9775397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116" y="2276872"/>
                        <a:ext cx="276225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89837" y="3068960"/>
            <a:ext cx="4616450" cy="346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9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считаю,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прогнать животное —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жестокий поступок .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увидеть бездомное животное на улице, то можно дать объявление в СМИ: в газете, в интернете.</a:t>
            </a:r>
          </a:p>
          <a:p>
            <a:pPr marL="109728" indent="0" algn="ctr">
              <a:buNone/>
            </a:pPr>
            <a:endParaRPr lang="ru-RU" alt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ЛЮДИ! Подумайте: может быть не приютить, но хотя бы накормить… </a:t>
            </a:r>
          </a:p>
          <a:p>
            <a:pPr marL="109728" indent="0">
              <a:buNone/>
            </a:pP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4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74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44824"/>
            <a:ext cx="8208912" cy="37444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>
                <a:gd name="adj" fmla="val 19421"/>
              </a:avLst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094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Контактный телефон: 5-10-47</a:t>
            </a:r>
          </a:p>
          <a:p>
            <a:r>
              <a:rPr lang="ru-RU" dirty="0" smtClean="0"/>
              <a:t>Адрес: </a:t>
            </a:r>
            <a:r>
              <a:rPr lang="ru-RU" dirty="0" err="1" smtClean="0"/>
              <a:t>пос.Силикатный</a:t>
            </a:r>
            <a:r>
              <a:rPr lang="ru-RU" dirty="0" smtClean="0"/>
              <a:t>, дом 31</a:t>
            </a:r>
          </a:p>
          <a:p>
            <a:r>
              <a:rPr lang="ru-RU" dirty="0" smtClean="0"/>
              <a:t>Электронный адрес: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E-mail: school2navanij@yandex.ru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1800" dirty="0">
                <a:solidFill>
                  <a:srgbClr val="C6E7FC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>Муниципальное бюджетное образовательное учреждение </a:t>
            </a:r>
            <a:br>
              <a:rPr lang="ru-RU" altLang="ru-RU" sz="1800" dirty="0">
                <a:solidFill>
                  <a:srgbClr val="C6E7FC">
                    <a:tint val="100000"/>
                    <a:shade val="90000"/>
                    <a:satMod val="250000"/>
                    <a:alpha val="100000"/>
                  </a:srgbClr>
                </a:solidFill>
              </a:rPr>
            </a:br>
            <a:r>
              <a:rPr lang="ru-RU" altLang="ru-RU" sz="1800" dirty="0">
                <a:solidFill>
                  <a:srgbClr val="C6E7FC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>средняя общеобразовательная школа №2 </a:t>
            </a:r>
            <a:r>
              <a:rPr lang="ru-RU" altLang="ru-RU" sz="1800" dirty="0" err="1">
                <a:solidFill>
                  <a:srgbClr val="C6E7FC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>г.Навашино</a:t>
            </a:r>
            <a:r>
              <a:rPr lang="ru-RU" altLang="ru-RU" sz="1800" dirty="0">
                <a:solidFill>
                  <a:srgbClr val="C6E7FC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/>
            </a:r>
            <a:br>
              <a:rPr lang="ru-RU" altLang="ru-RU" sz="1800" dirty="0">
                <a:solidFill>
                  <a:srgbClr val="C6E7FC">
                    <a:tint val="100000"/>
                    <a:shade val="90000"/>
                    <a:satMod val="250000"/>
                    <a:alpha val="100000"/>
                  </a:srgb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6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я встретил бездомную кошку: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Как Ваши дела?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Ничего, понемножку...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 слышал, что Вы тяжело заболели...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Болела.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Так значит, лежали в постели?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Лежала на улице много недель 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Бездомной, мне некуда ставить постель.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Подумал я: “Странно, что в мире огромном.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Нет места собакам и кошкам бездомным”. 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(А. Дмитриева “Бездомная кошка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Эпиграф</a:t>
            </a:r>
            <a:endParaRPr lang="ru-RU" sz="5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1"/>
            <a:ext cx="3717032" cy="495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8791" r="7315"/>
          <a:stretch/>
        </p:blipFill>
        <p:spPr bwMode="auto">
          <a:xfrm rot="5400000">
            <a:off x="-180528" y="2155358"/>
            <a:ext cx="4968554" cy="3816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97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бездомных животных очень актуальна в настоящее время. По дороге в школу  я очень часто вижу таких животных. Как часто мы проходим по улице и видим маленького котенка, или большую красивую собаку с жалобными глазами, которые лишены своих хозяев? Я думаю  достаточно часто. Это означает,  время  бить тревогу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alt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проектом я хочу показать, что надо беречь и не бросать животных.</a:t>
            </a:r>
          </a:p>
          <a:p>
            <a:pPr marL="0" indent="0" algn="ctr">
              <a:buNone/>
            </a:pPr>
            <a:endParaRPr lang="ru-RU" altLang="ru-RU" sz="4600" dirty="0" smtClean="0">
              <a:latin typeface="Arial" charset="0"/>
            </a:endParaRPr>
          </a:p>
          <a:p>
            <a:pPr marL="0" indent="0" algn="ctr">
              <a:buNone/>
            </a:pPr>
            <a:r>
              <a:rPr lang="ru-RU" altLang="ru-RU" sz="4600" dirty="0" smtClean="0">
                <a:latin typeface="Arial" charset="0"/>
              </a:rPr>
              <a:t>Мы в ответе за тех кого приручили</a:t>
            </a:r>
            <a:r>
              <a:rPr lang="ru-RU" altLang="ru-RU" sz="4800" dirty="0" smtClean="0">
                <a:latin typeface="Arial" charset="0"/>
              </a:rPr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я выбрал именно этот проект?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9912" y="908720"/>
            <a:ext cx="4968552" cy="2708920"/>
          </a:xfrm>
          <a:prstGeom prst="rect">
            <a:avLst/>
          </a:prstGeom>
        </p:spPr>
      </p:pic>
      <p:pic>
        <p:nvPicPr>
          <p:cNvPr id="8" name="Рисунок 7" descr="http://dg55.mycdn.me/getImage?photoId=574703387995&amp;photoType=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4" r="11440"/>
          <a:stretch/>
        </p:blipFill>
        <p:spPr bwMode="auto">
          <a:xfrm>
            <a:off x="3707904" y="3803015"/>
            <a:ext cx="5004048" cy="2722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r="14423" b="15669"/>
          <a:stretch/>
        </p:blipFill>
        <p:spPr bwMode="auto">
          <a:xfrm>
            <a:off x="395536" y="3068960"/>
            <a:ext cx="4690814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82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1"/>
            <a:ext cx="9036496" cy="4464496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  <a:tabLst>
                <a:tab pos="457200" algn="l"/>
              </a:tabLst>
            </a:pPr>
            <a:r>
              <a:rPr lang="ru-RU" sz="8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8000" b="1" dirty="0" smtClean="0"/>
              <a:t>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 причину появления бездомных животных на улицах нашего города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обратить внимание на эту проблему</a:t>
            </a:r>
          </a:p>
          <a:p>
            <a:pPr>
              <a:tabLst>
                <a:tab pos="457200" algn="l"/>
              </a:tabLst>
            </a:pPr>
            <a:endParaRPr lang="ru-RU" altLang="ru-RU" sz="4400" b="1" dirty="0" smtClean="0"/>
          </a:p>
          <a:p>
            <a:pPr marL="0" indent="0">
              <a:buNone/>
              <a:tabLst>
                <a:tab pos="457200" algn="l"/>
              </a:tabLst>
            </a:pPr>
            <a:r>
              <a:rPr lang="ru-RU" altLang="ru-RU" sz="8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tabLst>
                <a:tab pos="457200" algn="l"/>
              </a:tabLst>
            </a:pPr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состояние и количество бездомных животных у нас в городе</a:t>
            </a:r>
          </a:p>
          <a:p>
            <a:pPr algn="just">
              <a:tabLst>
                <a:tab pos="457200" algn="l"/>
              </a:tabLst>
            </a:pPr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Выяснить отношение учеников нашей школы к проблеме бездомных животных</a:t>
            </a:r>
          </a:p>
          <a:p>
            <a:pPr algn="just">
              <a:tabLst>
                <a:tab pos="457200" algn="l"/>
              </a:tabLst>
            </a:pPr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листовку</a:t>
            </a:r>
          </a:p>
          <a:p>
            <a:pPr>
              <a:tabLst>
                <a:tab pos="457200" algn="l"/>
              </a:tabLst>
            </a:pPr>
            <a:endParaRPr lang="ru-RU" altLang="ru-RU" sz="2800" b="1" dirty="0" smtClean="0"/>
          </a:p>
          <a:p>
            <a:pPr marL="0" indent="0" algn="ctr">
              <a:buNone/>
              <a:tabLst>
                <a:tab pos="457200" algn="l"/>
              </a:tabLst>
            </a:pPr>
            <a:r>
              <a:rPr lang="ru-RU" altLang="ru-RU" sz="7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altLang="ru-RU" sz="7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 </a:t>
            </a:r>
            <a:r>
              <a:rPr lang="ru-RU" altLang="ru-RU" sz="7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ru-RU" altLang="ru-RU" sz="7600" b="1" dirty="0" smtClean="0">
                <a:solidFill>
                  <a:schemeClr val="accent2"/>
                </a:solidFill>
              </a:rPr>
              <a:t>:</a:t>
            </a:r>
          </a:p>
          <a:p>
            <a:pPr marL="0" indent="180975">
              <a:tabLst>
                <a:tab pos="450850" algn="l"/>
              </a:tabLst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Прямое </a:t>
            </a: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</a:p>
          <a:p>
            <a:pPr marL="0" indent="180975">
              <a:tabLst>
                <a:tab pos="450850" algn="l"/>
              </a:tabLst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литературы о  проблеме бездомных </a:t>
            </a: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>
              <a:tabLst>
                <a:tab pos="450850" algn="l"/>
              </a:tabLst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учеников нашей школы </a:t>
            </a:r>
            <a:endParaRPr lang="ru-RU" alt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457200" algn="l"/>
              </a:tabLst>
            </a:pPr>
            <a:endParaRPr lang="ru-RU" alt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endParaRPr lang="ru-RU" altLang="ru-RU" sz="2800" b="1" dirty="0"/>
          </a:p>
          <a:p>
            <a:pPr marL="0" indent="0">
              <a:buNone/>
              <a:tabLst>
                <a:tab pos="457200" algn="l"/>
              </a:tabLst>
            </a:pPr>
            <a:endParaRPr lang="ru-RU" altLang="ru-RU" b="1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b="1" dirty="0" smtClean="0"/>
              <a:t/>
            </a:r>
            <a:br>
              <a:rPr lang="ru-RU" altLang="ru-RU" b="1" dirty="0" smtClean="0"/>
            </a:b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/>
            </a:r>
            <a:br>
              <a:rPr lang="ru-RU" altLang="ru-RU" b="1" dirty="0" smtClean="0"/>
            </a:br>
            <a:r>
              <a:rPr lang="ru-RU" altLang="ru-RU" b="1" dirty="0"/>
              <a:t/>
            </a:r>
            <a:br>
              <a:rPr lang="ru-RU" altLang="ru-RU" b="1" dirty="0"/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/>
          <a:srcRect l="23077" r="17628"/>
          <a:stretch/>
        </p:blipFill>
        <p:spPr bwMode="auto">
          <a:xfrm>
            <a:off x="5364088" y="4293096"/>
            <a:ext cx="2588146" cy="2406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479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568952" cy="4526280"/>
          </a:xfrm>
        </p:spPr>
        <p:txBody>
          <a:bodyPr/>
          <a:lstStyle/>
          <a:p>
            <a:pPr marL="0" indent="360363" algn="just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Предположим, что если каждый, взявший домашнего питомца,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удет помнить: что нужно заботиться, воспитывать и любить его, что это навсегда, на всю жизнь,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бездомных животных на Земле будет меньше.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endParaRPr lang="ru-RU" sz="48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392488" cy="322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/>
          <a:srcRect l="21907" r="9449"/>
          <a:stretch/>
        </p:blipFill>
        <p:spPr bwMode="auto">
          <a:xfrm rot="5400000">
            <a:off x="5563543" y="3229545"/>
            <a:ext cx="3212975" cy="3467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80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441" y="1481138"/>
            <a:ext cx="477111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322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возникновения бездомных животных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4565" y="1452164"/>
            <a:ext cx="3000396" cy="2192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нашем городе нет приюта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64387" y="1452164"/>
            <a:ext cx="3000396" cy="2203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Животные, родившиеся </a:t>
            </a:r>
          </a:p>
          <a:p>
            <a:pPr lvl="0"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4224" y="4014343"/>
            <a:ext cx="3000396" cy="2690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Выброшенные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36505" y="4293096"/>
            <a:ext cx="3000396" cy="230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Потерявшиеся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3094620" y="4581128"/>
            <a:ext cx="720080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>
            <a:off x="2829849" y="1441046"/>
            <a:ext cx="720080" cy="6198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5236511" y="1441046"/>
            <a:ext cx="720080" cy="648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5220072" y="4581129"/>
            <a:ext cx="720080" cy="648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uiExpand="1" animBg="1"/>
      <p:bldP spid="16" grpId="0" animBg="1"/>
      <p:bldP spid="19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568952" cy="4525963"/>
          </a:xfrm>
        </p:spPr>
        <p:txBody>
          <a:bodyPr/>
          <a:lstStyle/>
          <a:p>
            <a:pPr marL="0" indent="269875" algn="just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мамой и бабушкой я обследовал район, где провели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бродячих животных: всего обнаружилось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 и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кошек.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все собаки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возле мусорных баков, а кошки – возле подвалов. Все животные грязные, у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кошки не было одного глаза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реализации проекта</a:t>
            </a:r>
            <a:endParaRPr lang="ru-RU" sz="4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2040" y="3573016"/>
            <a:ext cx="3996209" cy="2736304"/>
          </a:xfrm>
          <a:prstGeom prst="rect">
            <a:avLst/>
          </a:prstGeom>
        </p:spPr>
      </p:pic>
      <p:pic>
        <p:nvPicPr>
          <p:cNvPr id="6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35"/>
          <a:stretch/>
        </p:blipFill>
        <p:spPr bwMode="auto">
          <a:xfrm>
            <a:off x="397241" y="3429000"/>
            <a:ext cx="3960439" cy="29390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751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/>
          <a:lstStyle/>
          <a:p>
            <a:pPr marL="0" lvl="0" indent="269875" algn="just" eaLnBrk="0" fontAlgn="base" hangingPunct="0">
              <a:spcAft>
                <a:spcPct val="0"/>
              </a:spcAft>
              <a:buClr>
                <a:srgbClr val="FFCC66"/>
              </a:buClr>
              <a:buSzPct val="90000"/>
              <a:buNone/>
            </a:pPr>
            <a:r>
              <a:rPr lang="ru-RU" altLang="ru-RU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стараюсь спасать </a:t>
            </a:r>
            <a:r>
              <a:rPr lang="ru-RU" alt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голода </a:t>
            </a:r>
            <a:r>
              <a:rPr lang="ru-RU" altLang="ru-RU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 и </a:t>
            </a:r>
            <a:r>
              <a:rPr lang="ru-RU" altLang="ru-RU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кошек. Часто подкармливаю остатками еды. Мною также замечено, </a:t>
            </a:r>
            <a:r>
              <a:rPr lang="ru-RU" alt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 жители города неравнодушны к бездомным животным и часто их </a:t>
            </a:r>
            <a:r>
              <a:rPr lang="ru-RU" altLang="ru-RU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подкармливают </a:t>
            </a:r>
            <a:endParaRPr lang="ru-RU" altLang="ru-RU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69875" algn="just"/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реализации проекта</a:t>
            </a:r>
            <a:endParaRPr lang="ru-RU" sz="48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dg55.mycdn.me/getImage?photoId=574703388251&amp;photoType=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3"/>
          <a:stretch/>
        </p:blipFill>
        <p:spPr bwMode="auto">
          <a:xfrm>
            <a:off x="4860032" y="3140968"/>
            <a:ext cx="3610744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/>
          <a:srcRect t="5854" b="18293"/>
          <a:stretch/>
        </p:blipFill>
        <p:spPr bwMode="auto">
          <a:xfrm>
            <a:off x="611560" y="3140968"/>
            <a:ext cx="3645024" cy="3467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772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" t="5356" r="506" b="25211"/>
          <a:stretch/>
        </p:blipFill>
        <p:spPr bwMode="auto">
          <a:xfrm>
            <a:off x="971600" y="1628799"/>
            <a:ext cx="3672408" cy="453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о бездомных животных</a:t>
            </a:r>
            <a:endParaRPr lang="ru-RU" sz="4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Редьярд Киплинг. Сказки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102223" cy="439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1422</TotalTime>
  <Words>701</Words>
  <Application>Microsoft Office PowerPoint</Application>
  <PresentationFormat>Экран (4:3)</PresentationFormat>
  <Paragraphs>81</Paragraphs>
  <Slides>18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Открытая</vt:lpstr>
      <vt:lpstr>Документ</vt:lpstr>
      <vt:lpstr>Муниципальное бюджетное образовательное учреждение  средняя общеобразовательная школа №2  Тема проекта:  «Бездомные животные»</vt:lpstr>
      <vt:lpstr>Эпиграф</vt:lpstr>
      <vt:lpstr>Почему я выбрал именно этот проект?</vt:lpstr>
      <vt:lpstr>    </vt:lpstr>
      <vt:lpstr>ГИПОТЕЗА:</vt:lpstr>
      <vt:lpstr>Причины возникновения бездомных животных</vt:lpstr>
      <vt:lpstr>Ход реализации проекта</vt:lpstr>
      <vt:lpstr>Ход реализации проекта</vt:lpstr>
      <vt:lpstr>Книги о бездомных животных</vt:lpstr>
      <vt:lpstr>Презентация PowerPoint</vt:lpstr>
      <vt:lpstr>Я обратился с вопросами к одноклассникам</vt:lpstr>
      <vt:lpstr>Презентация PowerPoint</vt:lpstr>
      <vt:lpstr>Письмо кошки Муси  </vt:lpstr>
      <vt:lpstr>Результаты проекта</vt:lpstr>
      <vt:lpstr>Результаты проекта</vt:lpstr>
      <vt:lpstr>Выводы:</vt:lpstr>
      <vt:lpstr>Презентация PowerPoint</vt:lpstr>
      <vt:lpstr>Муниципальное бюджетное образовательное учреждение  средняя общеобразовательная школа №2 г.Навашино 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проекта:  бездомные животные</dc:title>
  <dc:creator>RePack by Diakov</dc:creator>
  <cp:lastModifiedBy>RePack by Diakov</cp:lastModifiedBy>
  <cp:revision>89</cp:revision>
  <dcterms:created xsi:type="dcterms:W3CDTF">2015-02-24T15:08:24Z</dcterms:created>
  <dcterms:modified xsi:type="dcterms:W3CDTF">2015-03-25T12:58:25Z</dcterms:modified>
</cp:coreProperties>
</file>