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291" r:id="rId4"/>
    <p:sldId id="272" r:id="rId5"/>
    <p:sldId id="277" r:id="rId6"/>
    <p:sldId id="292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57" r:id="rId20"/>
    <p:sldId id="278" r:id="rId21"/>
    <p:sldId id="258" r:id="rId22"/>
    <p:sldId id="279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E%D1%80%D0%BE%D0%B4_%D0%BE%D0%B1%D0%BB%D0%B0%D1%81%D1%82%D0%BD%D0%BE%D0%B3%D0%BE_%D0%BF%D0%BE%D0%B4%D1%87%D0%B8%D0%BD%D0%B5%D0%BD%D0%B8%D1%8F" TargetMode="External"/><Relationship Id="rId3" Type="http://schemas.openxmlformats.org/officeDocument/2006/relationships/hyperlink" Target="https://ru.wikipedia.org/wiki/%D0%9A%D1%83%D1%80%D0%B3%D0%B0%D0%BD%D1%81%D0%BA%D0%B0%D1%8F_%D0%BE%D0%B1%D0%BB%D0%B0%D1%81%D1%82%D1%8C" TargetMode="External"/><Relationship Id="rId7" Type="http://schemas.openxmlformats.org/officeDocument/2006/relationships/hyperlink" Target="https://ru.wikipedia.org/wiki/%D0%A2%D0%BE%D0%B1%D0%BE%D0%BB_(%D1%80%D0%B5%D0%BA%D0%B0)" TargetMode="External"/><Relationship Id="rId2" Type="http://schemas.openxmlformats.org/officeDocument/2006/relationships/hyperlink" Target="https://ru.wikipedia.org/wiki/%D0%93%D0%BE%D1%80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1%81%D0%B5%D1%82%D1%8C_(%D1%80%D0%B5%D0%BA%D0%B0)" TargetMode="External"/><Relationship Id="rId5" Type="http://schemas.openxmlformats.org/officeDocument/2006/relationships/hyperlink" Target="https://ru.wikipedia.org/wiki/%D0%9A%D1%83%D1%80%D0%B3%D0%B0%D0%BD_(%D0%B3%D0%BE%D1%80%D0%BE%D0%B4)" TargetMode="External"/><Relationship Id="rId4" Type="http://schemas.openxmlformats.org/officeDocument/2006/relationships/hyperlink" Target="https://ru.wikipedia.org/wiki/%D0%A0%D0%BE%D1%81%D1%81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>
            <a:prstTxWarp prst="textTriangle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r>
              <a:rPr lang="ru-RU" dirty="0" smtClean="0">
                <a:ln w="1905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«Достопримечательные места города Шадринска»</a:t>
            </a:r>
            <a:endParaRPr lang="ru-RU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Users\user\Desktop\p1380203_jpg_840x840_q85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1371600" y="2743201"/>
            <a:ext cx="6553200" cy="4114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 «Воинам погибшим в локальных конфликтах»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Данный памятник был построен на пересечении улиц Октябрьская и Розы Люксембург. Создан памятник был в память о воинах, погибших в интернациональных конфликтах.</a:t>
            </a:r>
          </a:p>
          <a:p>
            <a:pPr>
              <a:buNone/>
            </a:pPr>
            <a:r>
              <a:rPr lang="ru-RU" dirty="0" smtClean="0"/>
              <a:t>      Памятник создан по инициативе и при участии ветеранов Афганистана и отлит на Курганском заводе «Икар». В центре гранитной композиции стоит фигура советского солдата с автоматом в руке, опустившегося на одно колено. Своими мощью и величием, болью и скорбью он напоминает о подвигах парней, не вернувшихся домой. По обе стороны от скульптуры установлены большие гранитные плиты, на которых изображены военные сюжеты и высечены названия стран, где проводились боевые 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Шадринский</a:t>
            </a:r>
            <a:r>
              <a:rPr lang="ru-RU" sz="4000" dirty="0" smtClean="0">
                <a:ln w="635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 драматический театр</a:t>
            </a:r>
            <a:endParaRPr lang="ru-RU" sz="4000" dirty="0"/>
          </a:p>
        </p:txBody>
      </p:sp>
      <p:pic>
        <p:nvPicPr>
          <p:cNvPr id="4" name="Picture 2" descr="C:\Users\user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38250" y="1863725"/>
            <a:ext cx="6667500" cy="41814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Шадринский</a:t>
            </a:r>
            <a:r>
              <a:rPr lang="ru-RU" dirty="0" smtClean="0"/>
              <a:t> драматический театр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Предпосылки создания в городе театра возникли ещё с появления знаменитой </a:t>
            </a:r>
            <a:r>
              <a:rPr lang="ru-RU" dirty="0" err="1" smtClean="0"/>
              <a:t>Крестовско-Ивановской</a:t>
            </a:r>
            <a:r>
              <a:rPr lang="ru-RU" dirty="0" smtClean="0"/>
              <a:t> ярмарки, на которую съезжались именитые и никому не известные артисты со всей России. У истоков создания театра стояли А. </a:t>
            </a:r>
            <a:r>
              <a:rPr lang="ru-RU" dirty="0" err="1" smtClean="0"/>
              <a:t>Светлов-Канунников</a:t>
            </a:r>
            <a:r>
              <a:rPr lang="ru-RU" dirty="0" smtClean="0"/>
              <a:t>, Н. </a:t>
            </a:r>
            <a:r>
              <a:rPr lang="ru-RU" dirty="0" err="1" smtClean="0"/>
              <a:t>Богдановский</a:t>
            </a:r>
            <a:r>
              <a:rPr lang="ru-RU" dirty="0" smtClean="0"/>
              <a:t> (</a:t>
            </a:r>
            <a:r>
              <a:rPr lang="ru-RU" dirty="0" err="1" smtClean="0"/>
              <a:t>Мерянский</a:t>
            </a:r>
            <a:r>
              <a:rPr lang="ru-RU" dirty="0" smtClean="0"/>
              <a:t>), В. </a:t>
            </a:r>
            <a:r>
              <a:rPr lang="ru-RU" dirty="0" err="1" smtClean="0"/>
              <a:t>Билибин</a:t>
            </a:r>
            <a:r>
              <a:rPr lang="ru-RU" dirty="0" smtClean="0"/>
              <a:t>, Г. Ге, А. </a:t>
            </a:r>
            <a:r>
              <a:rPr lang="ru-RU" dirty="0" err="1" smtClean="0"/>
              <a:t>Азагарова</a:t>
            </a:r>
            <a:r>
              <a:rPr lang="ru-RU" dirty="0" smtClean="0"/>
              <a:t> и другие. Он выдержал всё: войну, разруху, реформы, реорганизации и сохранил свое лицо. Даже в 1944 году, когда на его базе был создан Курганский драматический театр и значительная часть труппы переехала в Курган, он не канул в лету. Театр выжил, потому что был нужен городу, стал его неотъемлемой частью.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Скульптуры созданные  Иваном </a:t>
            </a:r>
            <a:r>
              <a:rPr lang="ru-RU" sz="4000" dirty="0" err="1" smtClean="0">
                <a:ln w="63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Шадром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2" descr="C:\Users\user\Desktop\2239a7e289b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00" t="19009" r="3000"/>
          <a:stretch>
            <a:fillRect/>
          </a:stretch>
        </p:blipFill>
        <p:spPr bwMode="auto">
          <a:xfrm>
            <a:off x="1905000" y="2229364"/>
            <a:ext cx="7239000" cy="4628636"/>
          </a:xfrm>
          <a:prstGeom prst="round2Same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5" name="Picture 3" descr="C:\Users\user\Desktop\ivan_shadr_rian_00053961_b.jpg"/>
          <p:cNvPicPr>
            <a:picLocks noChangeAspect="1" noChangeArrowheads="1"/>
          </p:cNvPicPr>
          <p:nvPr/>
        </p:nvPicPr>
        <p:blipFill>
          <a:blip r:embed="rId3" cstate="print"/>
          <a:srcRect l="16905" t="21744" r="28714"/>
          <a:stretch>
            <a:fillRect/>
          </a:stretch>
        </p:blipFill>
        <p:spPr bwMode="auto">
          <a:xfrm>
            <a:off x="0" y="1371600"/>
            <a:ext cx="2514600" cy="2362200"/>
          </a:xfrm>
          <a:prstGeom prst="ellipse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/>
              <a:t>Скульптуры </a:t>
            </a:r>
            <a:r>
              <a:rPr lang="ru-RU" dirty="0" err="1" smtClean="0"/>
              <a:t>Шадра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Среди главных достопримечательностей города Шадринска особое место занимает памятник в честь знаменитого советского скульптора И. Д. Иванова, взявшего впоследствии в честь родного города псевдоним </a:t>
            </a:r>
            <a:r>
              <a:rPr lang="ru-RU" dirty="0" err="1" smtClean="0"/>
              <a:t>Шадр</a:t>
            </a:r>
            <a:r>
              <a:rPr lang="ru-RU" dirty="0" smtClean="0"/>
              <a:t>. Монумент расположен в центральном городском саду. </a:t>
            </a:r>
          </a:p>
          <a:p>
            <a:pPr>
              <a:buNone/>
            </a:pPr>
            <a:r>
              <a:rPr lang="ru-RU" dirty="0" smtClean="0"/>
              <a:t>        Появление памятника знаменитому скульптору было приурочено к его 100-летию, которое отмечалось в 1987 году. Для подготовки к этому событию была сформирована творческая группа в составе заслуженного художника РСФСР скульптора Ю. Л. Чернова и лауреата Ленинской премии архитектора Г. Г. </a:t>
            </a:r>
            <a:r>
              <a:rPr lang="ru-RU" dirty="0" err="1" smtClean="0"/>
              <a:t>Исаковича</a:t>
            </a:r>
            <a:r>
              <a:rPr lang="ru-RU" dirty="0" smtClean="0"/>
              <a:t>. В 1976 году они приступили к работе по созданию памятника, который был торжественно открыт в 1984 году.</a:t>
            </a:r>
          </a:p>
          <a:p>
            <a:pPr>
              <a:buNone/>
            </a:pPr>
            <a:r>
              <a:rPr lang="ru-RU" dirty="0" smtClean="0"/>
              <a:t>       Памятник представляет собой монументальный комплекс, установленный на прямоугольном гранитном пьедестале, по бокам которого возвышаются бронзовые фигуры, а в центре — скульптура И. Д. </a:t>
            </a:r>
            <a:r>
              <a:rPr lang="ru-RU" dirty="0" err="1" smtClean="0"/>
              <a:t>Шадра</a:t>
            </a:r>
            <a:r>
              <a:rPr lang="ru-RU" dirty="0" smtClean="0"/>
              <a:t>. По замыслу создателей памятника скульптор словно собственноручно вырубает себя из гранита. По бокам установлены бронзовые копии двух работ И. Д. </a:t>
            </a:r>
            <a:r>
              <a:rPr lang="ru-RU" dirty="0" err="1" smtClean="0"/>
              <a:t>Шадра</a:t>
            </a:r>
            <a:r>
              <a:rPr lang="ru-RU" dirty="0" smtClean="0"/>
              <a:t>: созданной в 1927 году скульптуры «Булыжник — оружие пролетариата. 1905 год» и изготовленного в 1929 году «Сезонника».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Новогодний городской сад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3017206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6324600" cy="4495800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Местные купцы в XIX веке высадили деревья, кустарники, обустроили пруд.</a:t>
            </a:r>
          </a:p>
          <a:p>
            <a:pPr algn="just">
              <a:buNone/>
            </a:pPr>
            <a:r>
              <a:rPr lang="ru-RU" dirty="0" smtClean="0"/>
              <a:t>     На территории парка во времена СССР появились аттракционы и кафе.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err="1" smtClean="0"/>
              <a:t>Шадринский</a:t>
            </a:r>
            <a:r>
              <a:rPr lang="ru-RU" dirty="0" smtClean="0"/>
              <a:t> государственный педагогический университет</a:t>
            </a:r>
            <a:endParaRPr lang="ru-RU" dirty="0"/>
          </a:p>
        </p:txBody>
      </p:sp>
      <p:pic>
        <p:nvPicPr>
          <p:cNvPr id="5" name="Picture 2" descr="C:\Users\user\Desktop\866258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37154" y="1600200"/>
            <a:ext cx="7069691" cy="4708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Шадринский</a:t>
            </a:r>
            <a:r>
              <a:rPr lang="ru-RU" dirty="0" smtClean="0"/>
              <a:t> государственный педагогический университет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Шадринский</a:t>
            </a:r>
            <a:r>
              <a:rPr lang="ru-RU" dirty="0" smtClean="0"/>
              <a:t> государственный педагогический университет, основанный в 1939 году, является старейшим высшим учебным заведением Зауралья. </a:t>
            </a:r>
          </a:p>
          <a:p>
            <a:pPr>
              <a:buNone/>
            </a:pPr>
            <a:r>
              <a:rPr lang="ru-RU" dirty="0" smtClean="0"/>
              <a:t>      Особого внимания заслуживает главный корпус университета, являющийся памятником истории и архитектуры конца XIX века. Его отреставрированный фасад, выдержанный в формах классицизма с эклектичным декором, сохранил свой первоначальный облик до настоящего времени.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6350">
                  <a:solidFill>
                    <a:srgbClr val="00B0F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Краеведческий музей имени Владимира Павловича Бирюкова</a:t>
            </a:r>
            <a:endParaRPr lang="ru-RU" dirty="0">
              <a:ln w="6350">
                <a:solidFill>
                  <a:srgbClr val="00B0F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 descr="C:\Users\user\Desktop\foto_goroda_shadrinsk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2149475"/>
            <a:ext cx="7963746" cy="4708525"/>
          </a:xfrm>
          <a:prstGeom prst="snip2Diag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648200"/>
          </a:xfrm>
          <a:scene3d>
            <a:camera prst="perspectiveFront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Виртуальная экскурсия</a:t>
            </a:r>
            <a:b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для детей с ОВЗ по лексической теме </a:t>
            </a:r>
            <a:b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«Мой родной город» на тему:</a:t>
            </a:r>
            <a:b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«Достопримечательные места </a:t>
            </a:r>
            <a:b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Шадринска»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 w="19050"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Краеведческий музей имени В.П. Бирюкова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Старейший музей Курганской области является преемником </a:t>
            </a:r>
            <a:r>
              <a:rPr lang="ru-RU" dirty="0" err="1" smtClean="0"/>
              <a:t>Шадринского</a:t>
            </a:r>
            <a:r>
              <a:rPr lang="ru-RU" dirty="0" smtClean="0"/>
              <a:t> научного хранилища, организованного В. П. Бирюковым. Датой открытия хранилища считается 9 января 1918 года. В 1993 году получил имя основателя В. П. Бирюкова, этнографа, краеведа, лексикографа, музееведа, </a:t>
            </a:r>
            <a:r>
              <a:rPr lang="ru-RU" dirty="0" err="1" smtClean="0"/>
              <a:t>архивоведа</a:t>
            </a:r>
            <a:r>
              <a:rPr lang="ru-RU" dirty="0" smtClean="0"/>
              <a:t>, археолога, историка, фольклориста.</a:t>
            </a:r>
          </a:p>
          <a:p>
            <a:pPr>
              <a:buNone/>
            </a:pPr>
            <a:r>
              <a:rPr lang="ru-RU" dirty="0" smtClean="0"/>
              <a:t>      Музей обладает второй по численности коллекцией произведений профессора исторической живописи Ф. А. Бронникова — уроженца города Шадринска, коллекцией произведений скульптора И. Д. </a:t>
            </a:r>
            <a:r>
              <a:rPr lang="ru-RU" dirty="0" err="1" smtClean="0"/>
              <a:t>Иванова-Шадра</a:t>
            </a:r>
            <a:r>
              <a:rPr lang="ru-RU" dirty="0" smtClean="0"/>
              <a:t>, родившегося в Шадринске, богатой естественнонаучной коллекцией и др.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Ночвинская</a:t>
            </a:r>
            <a:r>
              <a:rPr lang="ru-RU" dirty="0" smtClean="0"/>
              <a:t> больница (здание музея) — памятник архитектуры начала ХХ 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Шадринскому</a:t>
            </a:r>
            <a:r>
              <a:rPr lang="ru-RU" dirty="0" smtClean="0"/>
              <a:t> гусю</a:t>
            </a:r>
            <a:endParaRPr lang="ru-RU" dirty="0"/>
          </a:p>
        </p:txBody>
      </p:sp>
      <p:pic>
        <p:nvPicPr>
          <p:cNvPr id="3074" name="Picture 2" descr="C:\Users\user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1863725"/>
            <a:ext cx="7239000" cy="476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Шадринскому</a:t>
            </a:r>
            <a:r>
              <a:rPr lang="ru-RU" dirty="0" smtClean="0"/>
              <a:t> гусю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Гусь </a:t>
            </a:r>
            <a:r>
              <a:rPr lang="ru-RU" dirty="0" err="1" smtClean="0"/>
              <a:t>Шадринский</a:t>
            </a:r>
            <a:r>
              <a:rPr lang="ru-RU" dirty="0" smtClean="0"/>
              <a:t> - находится в Шадринске на углу улиц Гагарина и Свердлова у здания краеведческого музея.</a:t>
            </a:r>
          </a:p>
          <a:p>
            <a:pPr>
              <a:buNone/>
            </a:pPr>
            <a:r>
              <a:rPr lang="ru-RU" i="1" dirty="0" smtClean="0"/>
              <a:t>     </a:t>
            </a:r>
            <a:r>
              <a:rPr lang="ru-RU" dirty="0" smtClean="0"/>
              <a:t>Композиция ярко и гармонично вписалась в архитектурный ансамбль музея, став первым произведением искусства малых архитектурных форм в нашем городе.</a:t>
            </a:r>
          </a:p>
          <a:p>
            <a:pPr>
              <a:buNone/>
            </a:pPr>
            <a:r>
              <a:rPr lang="ru-RU" dirty="0" smtClean="0"/>
              <a:t>     Официальное название памятника «Старый город», но чаще называют его памятником </a:t>
            </a:r>
            <a:r>
              <a:rPr lang="ru-RU" dirty="0" err="1" smtClean="0"/>
              <a:t>шадринскому</a:t>
            </a:r>
            <a:r>
              <a:rPr lang="ru-RU" dirty="0" smtClean="0"/>
              <a:t> гусю.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191771b23cc329e1a974f68a33841226c5033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500"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Город Шадринск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Город Шадринск был основан в 17 веке, когда русские землепроходцы начали освоение сибирских и дальневосточных земель. Основателем </a:t>
            </a:r>
            <a:r>
              <a:rPr lang="ru-RU" dirty="0" err="1" smtClean="0"/>
              <a:t>Шадринской</a:t>
            </a:r>
            <a:r>
              <a:rPr lang="ru-RU" dirty="0" smtClean="0"/>
              <a:t> слободы является Юрий </a:t>
            </a:r>
            <a:r>
              <a:rPr lang="ru-RU" dirty="0" err="1" smtClean="0"/>
              <a:t>Малечкин</a:t>
            </a:r>
            <a:r>
              <a:rPr lang="ru-RU" dirty="0" smtClean="0"/>
              <a:t>, которого прозвали Юшкой Соловьем.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Ша́дринск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Город"/>
              </a:rPr>
              <a:t>город</a:t>
            </a:r>
            <a:r>
              <a:rPr lang="ru-RU" dirty="0" smtClean="0"/>
              <a:t> в </a:t>
            </a:r>
            <a:r>
              <a:rPr lang="ru-RU" u="sng" dirty="0" smtClean="0">
                <a:hlinkClick r:id="rId3"/>
              </a:rPr>
              <a:t>Курганской области</a:t>
            </a:r>
            <a:r>
              <a:rPr lang="ru-RU" dirty="0" smtClean="0"/>
              <a:t> </a:t>
            </a:r>
            <a:r>
              <a:rPr lang="ru-RU" dirty="0" smtClean="0">
                <a:hlinkClick r:id="rId4" tooltip="Россия"/>
              </a:rPr>
              <a:t>России</a:t>
            </a:r>
            <a:r>
              <a:rPr lang="ru-RU" dirty="0" smtClean="0"/>
              <a:t>, второй по численности населения после </a:t>
            </a:r>
            <a:r>
              <a:rPr lang="ru-RU" dirty="0" smtClean="0">
                <a:hlinkClick r:id="rId5" tooltip="Курган (город)"/>
              </a:rPr>
              <a:t>Кургана</a:t>
            </a:r>
            <a:r>
              <a:rPr lang="ru-RU" dirty="0" smtClean="0"/>
              <a:t>.75 623 чел. (2015) Расположен на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равнине, на реке </a:t>
            </a:r>
            <a:r>
              <a:rPr lang="ru-RU" dirty="0" smtClean="0">
                <a:hlinkClick r:id="rId6" tooltip="Исеть (река)"/>
              </a:rPr>
              <a:t>Исеть</a:t>
            </a:r>
            <a:r>
              <a:rPr lang="ru-RU" dirty="0" smtClean="0"/>
              <a:t> (приток </a:t>
            </a:r>
            <a:r>
              <a:rPr lang="ru-RU" dirty="0" smtClean="0">
                <a:hlinkClick r:id="rId7" tooltip="Тобол (река)"/>
              </a:rPr>
              <a:t>Тобола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     Культурный, образовательный и промышленный центр Зауралья, имеет статус </a:t>
            </a:r>
            <a:r>
              <a:rPr lang="ru-RU" dirty="0" smtClean="0">
                <a:hlinkClick r:id="rId8" tooltip="Город областного подчинения"/>
              </a:rPr>
              <a:t>города областного подчинения</a:t>
            </a:r>
            <a:r>
              <a:rPr lang="ru-RU" baseline="30000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ru-RU" sz="4800" dirty="0" smtClean="0">
                <a:ln w="6350">
                  <a:solidFill>
                    <a:srgbClr val="00B0F0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Памятник  «Ради жизни»</a:t>
            </a:r>
            <a:endParaRPr lang="ru-RU" sz="4800" dirty="0">
              <a:ln w="6350">
                <a:solidFill>
                  <a:srgbClr val="00B0F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 descr="C:\Users\user\Desktop\yhsoaf4y5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011929" cy="4800600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«Ради жизни»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В центре города Шадринска, в сквере Победы, установили памятник пострадавшим от аварий на Чернобыльской АЭС и производственном объединении "Маяк".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Мемориал возведен по инициативе "чернобыльцев" и выполнен в виде журавля.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Площадь имени </a:t>
            </a:r>
            <a:r>
              <a:rPr lang="ru-RU" dirty="0" err="1" smtClean="0"/>
              <a:t>Здобнова</a:t>
            </a:r>
            <a:r>
              <a:rPr lang="ru-RU" dirty="0" smtClean="0"/>
              <a:t> Николая Васильевича</a:t>
            </a:r>
            <a:endParaRPr lang="ru-RU" dirty="0"/>
          </a:p>
        </p:txBody>
      </p:sp>
      <p:pic>
        <p:nvPicPr>
          <p:cNvPr id="4" name="Picture 2" descr="C:\Users\user\Desktop\nl-international-shadrins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156"/>
          <a:stretch>
            <a:fillRect/>
          </a:stretch>
        </p:blipFill>
        <p:spPr bwMode="auto">
          <a:xfrm>
            <a:off x="228600" y="2158470"/>
            <a:ext cx="8458200" cy="4699530"/>
          </a:xfrm>
          <a:prstGeom prst="round2Diag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3" descr="C:\Users\user\Desktop\132048487_Zdobnov_Nikolay_Vasilevich.jpg"/>
          <p:cNvPicPr>
            <a:picLocks noChangeAspect="1" noChangeArrowheads="1"/>
          </p:cNvPicPr>
          <p:nvPr/>
        </p:nvPicPr>
        <p:blipFill>
          <a:blip r:embed="rId3"/>
          <a:srcRect t="9756"/>
          <a:stretch>
            <a:fillRect/>
          </a:stretch>
        </p:blipFill>
        <p:spPr bwMode="auto">
          <a:xfrm>
            <a:off x="6781800" y="1295400"/>
            <a:ext cx="2362200" cy="28194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73976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1828800"/>
            <a:ext cx="6278033" cy="47085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Площадь имени </a:t>
            </a:r>
            <a:r>
              <a:rPr lang="ru-RU" dirty="0" err="1" smtClean="0"/>
              <a:t>Н.В.Здобнова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имени Н.В. </a:t>
            </a:r>
            <a:r>
              <a:rPr lang="ru-RU" dirty="0" err="1" smtClean="0"/>
              <a:t>Здобнова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Площадь им. </a:t>
            </a:r>
            <a:r>
              <a:rPr lang="ru-RU" dirty="0" err="1" smtClean="0"/>
              <a:t>Здобнова</a:t>
            </a:r>
            <a:r>
              <a:rPr lang="ru-RU" dirty="0" smtClean="0"/>
              <a:t> расположена в самом центре Шадринска, на пересечении улиц Свердлова и Комсомольской. Она была заложена в 1950-х годах и названа в честь выдающегося советского библиографа и краеведа Н. В. </a:t>
            </a:r>
            <a:r>
              <a:rPr lang="ru-RU" dirty="0" err="1" smtClean="0"/>
              <a:t>Здобнова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 «Воинам погибшим в локальных конфликтах»</a:t>
            </a:r>
            <a:endParaRPr lang="ru-RU" dirty="0"/>
          </a:p>
        </p:txBody>
      </p:sp>
      <p:pic>
        <p:nvPicPr>
          <p:cNvPr id="4" name="Picture 2" descr="C:\Users\user\Desktop\post-13645539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8400" y="1600200"/>
            <a:ext cx="7407199" cy="47085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545</Words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«Достопримечательные места города Шадринска»</vt:lpstr>
      <vt:lpstr>Виртуальная экскурсия  для детей с ОВЗ по лексической теме  «Мой родной город» на тему: «Достопримечательные места  города Шадринска» </vt:lpstr>
      <vt:lpstr>Город Шадринск</vt:lpstr>
      <vt:lpstr>Памятник  «Ради жизни»</vt:lpstr>
      <vt:lpstr>Памятник «Ради жизни»</vt:lpstr>
      <vt:lpstr>Площадь имени Здобнова Николая Васильевича</vt:lpstr>
      <vt:lpstr>Площадь имени Н.В.Здобнова </vt:lpstr>
      <vt:lpstr>Площадь имени Н.В. Здобнова</vt:lpstr>
      <vt:lpstr>Мемориал «Воинам погибшим в локальных конфликтах»</vt:lpstr>
      <vt:lpstr>Мемориал «Воинам погибшим в локальных конфликтах»</vt:lpstr>
      <vt:lpstr>Шадринский драматический театр</vt:lpstr>
      <vt:lpstr>Шадринский драматический театр</vt:lpstr>
      <vt:lpstr>Скульптуры созданные  Иваном Шадром</vt:lpstr>
      <vt:lpstr>Скульптуры Шадра</vt:lpstr>
      <vt:lpstr>Новогодний городской сад</vt:lpstr>
      <vt:lpstr>Городской сад</vt:lpstr>
      <vt:lpstr>Шадринский государственный педагогический университет</vt:lpstr>
      <vt:lpstr>Шадринский государственный педагогический университет</vt:lpstr>
      <vt:lpstr>Краеведческий музей имени Владимира Павловича Бирюкова</vt:lpstr>
      <vt:lpstr>Краеведческий музей имени В.П. Бирюкова</vt:lpstr>
      <vt:lpstr>Памятник Шадринскому гусю</vt:lpstr>
      <vt:lpstr>Памятник Шадринскому гусю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2017-11-06T14:45:21Z</dcterms:created>
  <dcterms:modified xsi:type="dcterms:W3CDTF">2018-02-23T11:47:49Z</dcterms:modified>
</cp:coreProperties>
</file>