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0" r:id="rId5"/>
    <p:sldId id="261" r:id="rId6"/>
    <p:sldId id="262" r:id="rId7"/>
    <p:sldId id="264" r:id="rId8"/>
    <p:sldId id="265" r:id="rId9"/>
    <p:sldId id="278" r:id="rId10"/>
    <p:sldId id="279" r:id="rId11"/>
    <p:sldId id="280" r:id="rId12"/>
    <p:sldId id="281" r:id="rId13"/>
    <p:sldId id="266" r:id="rId14"/>
    <p:sldId id="282" r:id="rId15"/>
    <p:sldId id="283" r:id="rId16"/>
    <p:sldId id="284" r:id="rId17"/>
    <p:sldId id="267" r:id="rId18"/>
    <p:sldId id="268" r:id="rId19"/>
  </p:sldIdLst>
  <p:sldSz cx="10440988" cy="7561263"/>
  <p:notesSz cx="6888163" cy="10020300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212" y="-108"/>
      </p:cViewPr>
      <p:guideLst>
        <p:guide orient="horz" pos="2382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302802"/>
            <a:ext cx="2349222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50" y="302802"/>
            <a:ext cx="6873650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050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07502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0" y="1764295"/>
            <a:ext cx="9396889" cy="4990084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2.xml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.gif"/><Relationship Id="rId7" Type="http://schemas.openxmlformats.org/officeDocument/2006/relationships/image" Target="../media/image7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6.gif"/><Relationship Id="rId4" Type="http://schemas.openxmlformats.org/officeDocument/2006/relationships/slide" Target="slide8.xml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7\&#1056;&#1072;&#1073;&#1086;&#1095;&#1080;&#1081;%20&#1089;&#1090;&#1086;&#1083;\&#1080;&#1075;&#1088;&#1099;%20&#1076;&#1083;&#1103;%20&#1082;&#1091;&#1088;&#1089;&#1086;&#1074;\&#1080;&#1075;&#1088;&#1072;%20&#1074;&#1088;&#1077;&#1084;&#1072;%20&#1075;&#1086;&#1076;&#1072;\detskie-letnie-pesni-detskie-letnie-pesni_-_a-leto-eto-prazdnik.mp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7\&#1056;&#1072;&#1073;&#1086;&#1095;&#1080;&#1081;%20&#1089;&#1090;&#1086;&#1083;\&#1080;&#1075;&#1088;&#1099;%20&#1076;&#1083;&#1103;%20&#1082;&#1091;&#1088;&#1089;&#1086;&#1074;\&#1080;&#1075;&#1088;&#1072;%20&#1074;&#1088;&#1077;&#1084;&#1072;%20&#1075;&#1086;&#1076;&#1072;\detskaya-pesenka-osen-osen-raz-dva-tri.mp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7\&#1056;&#1072;&#1073;&#1086;&#1095;&#1080;&#1081;%20&#1089;&#1090;&#1086;&#1083;\&#1080;&#1075;&#1088;&#1099;%20&#1076;&#1083;&#1103;%20&#1082;&#1091;&#1088;&#1089;&#1086;&#1074;\&#1080;&#1075;&#1088;&#1072;%20&#1074;&#1088;&#1077;&#1084;&#1072;%20&#1075;&#1086;&#1076;&#1072;\deti-online.com_-_zima-potolok-ledyanoy.mp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7\&#1056;&#1072;&#1073;&#1086;&#1095;&#1080;&#1081;%20&#1089;&#1090;&#1086;&#1083;\&#1080;&#1075;&#1088;&#1099;%20&#1076;&#1083;&#1103;%20&#1082;&#1091;&#1088;&#1089;&#1086;&#1074;\&#1080;&#1075;&#1088;&#1072;%20&#1074;&#1088;&#1077;&#1084;&#1072;%20&#1075;&#1086;&#1076;&#1072;\detskie-pesni-pro-vesnu-vesna-krasn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6158" y="3132559"/>
            <a:ext cx="570393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«Времена года»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AutoShape 4" descr="Картинки по запросу анимационные картинки зи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Картинки по запросу анимационные картинки зи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Картинки по запросу анимационные картинки зима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66" y="4716735"/>
            <a:ext cx="3969391" cy="2330600"/>
          </a:xfrm>
          <a:prstGeom prst="rect">
            <a:avLst/>
          </a:prstGeom>
          <a:noFill/>
        </p:spPr>
      </p:pic>
      <p:pic>
        <p:nvPicPr>
          <p:cNvPr id="8" name="Рисунок 7" descr="1476297511_animaciya-dozhd-ose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598" y="4835639"/>
            <a:ext cx="3813820" cy="2155289"/>
          </a:xfrm>
          <a:prstGeom prst="rect">
            <a:avLst/>
          </a:prstGeom>
        </p:spPr>
      </p:pic>
      <p:pic>
        <p:nvPicPr>
          <p:cNvPr id="9" name="Рисунок 8" descr="Evgeniy-Karlovich-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958" y="324248"/>
            <a:ext cx="3672408" cy="2328306"/>
          </a:xfrm>
          <a:prstGeom prst="rect">
            <a:avLst/>
          </a:prstGeom>
        </p:spPr>
      </p:pic>
      <p:pic>
        <p:nvPicPr>
          <p:cNvPr id="10" name="Рисунок 9" descr="20276578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646" y="324247"/>
            <a:ext cx="3538364" cy="247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876678" y="828303"/>
            <a:ext cx="1656184" cy="172819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588646" y="2556495"/>
            <a:ext cx="2223864" cy="20798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084590" y="4680943"/>
            <a:ext cx="3096344" cy="2880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>
            <a:off x="7020694" y="0"/>
            <a:ext cx="1368152" cy="1216152"/>
          </a:xfrm>
          <a:prstGeom prst="trapezoi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4920661">
            <a:off x="6730439" y="1671052"/>
            <a:ext cx="516387" cy="127558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020694" y="1476375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452742" y="2988543"/>
            <a:ext cx="504056" cy="6263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596758" y="1548383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60487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2455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812782" y="54027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6678" y="651693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2582" y="277251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92902" y="284452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742" y="385263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66" y="612279"/>
            <a:ext cx="1027410" cy="1027410"/>
          </a:xfrm>
          <a:prstGeom prst="rect">
            <a:avLst/>
          </a:prstGeom>
          <a:noFill/>
        </p:spPr>
      </p:pic>
      <p:pic>
        <p:nvPicPr>
          <p:cNvPr id="24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46" y="5724847"/>
            <a:ext cx="1027410" cy="1027410"/>
          </a:xfrm>
          <a:prstGeom prst="rect">
            <a:avLst/>
          </a:prstGeom>
          <a:noFill/>
        </p:spPr>
      </p:pic>
      <p:pic>
        <p:nvPicPr>
          <p:cNvPr id="35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446" y="5148783"/>
            <a:ext cx="1027410" cy="1027410"/>
          </a:xfrm>
          <a:prstGeom prst="rect">
            <a:avLst/>
          </a:prstGeom>
          <a:noFill/>
        </p:spPr>
      </p:pic>
      <p:pic>
        <p:nvPicPr>
          <p:cNvPr id="37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382" y="540271"/>
            <a:ext cx="1027410" cy="1027410"/>
          </a:xfrm>
          <a:prstGeom prst="rect">
            <a:avLst/>
          </a:prstGeom>
          <a:noFill/>
        </p:spPr>
      </p:pic>
      <p:pic>
        <p:nvPicPr>
          <p:cNvPr id="38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214" y="3204567"/>
            <a:ext cx="1027410" cy="1027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876678" y="828303"/>
            <a:ext cx="1656184" cy="172819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588646" y="2556495"/>
            <a:ext cx="2223864" cy="20798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084590" y="4680943"/>
            <a:ext cx="3096344" cy="2880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>
            <a:off x="7020694" y="0"/>
            <a:ext cx="1368152" cy="1216152"/>
          </a:xfrm>
          <a:prstGeom prst="trapezoi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4920661">
            <a:off x="6730439" y="1671052"/>
            <a:ext cx="516387" cy="127558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020694" y="1476375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452742" y="2988543"/>
            <a:ext cx="504056" cy="6263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596758" y="1548383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60487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2455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812782" y="54027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6678" y="651693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2582" y="277251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92902" y="284452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742" y="385263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66" y="612279"/>
            <a:ext cx="1027410" cy="1027410"/>
          </a:xfrm>
          <a:prstGeom prst="rect">
            <a:avLst/>
          </a:prstGeom>
          <a:noFill/>
        </p:spPr>
      </p:pic>
      <p:pic>
        <p:nvPicPr>
          <p:cNvPr id="24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46" y="5724847"/>
            <a:ext cx="1027410" cy="1027410"/>
          </a:xfrm>
          <a:prstGeom prst="rect">
            <a:avLst/>
          </a:prstGeom>
          <a:noFill/>
        </p:spPr>
      </p:pic>
      <p:pic>
        <p:nvPicPr>
          <p:cNvPr id="35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446" y="5148783"/>
            <a:ext cx="1027410" cy="1027410"/>
          </a:xfrm>
          <a:prstGeom prst="rect">
            <a:avLst/>
          </a:prstGeom>
          <a:noFill/>
        </p:spPr>
      </p:pic>
      <p:pic>
        <p:nvPicPr>
          <p:cNvPr id="37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382" y="540271"/>
            <a:ext cx="1027410" cy="1027410"/>
          </a:xfrm>
          <a:prstGeom prst="rect">
            <a:avLst/>
          </a:prstGeom>
          <a:noFill/>
        </p:spPr>
      </p:pic>
      <p:pic>
        <p:nvPicPr>
          <p:cNvPr id="38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214" y="3204567"/>
            <a:ext cx="1027410" cy="1027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876678" y="828303"/>
            <a:ext cx="1656184" cy="172819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588646" y="2556495"/>
            <a:ext cx="2223864" cy="20798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084590" y="4680943"/>
            <a:ext cx="3096344" cy="2880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>
            <a:off x="7020694" y="0"/>
            <a:ext cx="1368152" cy="1216152"/>
          </a:xfrm>
          <a:prstGeom prst="trapezoi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4920661">
            <a:off x="6730439" y="1671052"/>
            <a:ext cx="516387" cy="127558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020694" y="1476375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452742" y="2988543"/>
            <a:ext cx="504056" cy="6263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596758" y="1548383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60487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2455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812782" y="54027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6678" y="651693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2582" y="277251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92902" y="284452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742" y="385263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66" y="612279"/>
            <a:ext cx="1027410" cy="1027410"/>
          </a:xfrm>
          <a:prstGeom prst="rect">
            <a:avLst/>
          </a:prstGeom>
          <a:noFill/>
        </p:spPr>
      </p:pic>
      <p:pic>
        <p:nvPicPr>
          <p:cNvPr id="24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46" y="5724847"/>
            <a:ext cx="1027410" cy="1027410"/>
          </a:xfrm>
          <a:prstGeom prst="rect">
            <a:avLst/>
          </a:prstGeom>
          <a:noFill/>
        </p:spPr>
      </p:pic>
      <p:pic>
        <p:nvPicPr>
          <p:cNvPr id="35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446" y="5148783"/>
            <a:ext cx="1027410" cy="1027410"/>
          </a:xfrm>
          <a:prstGeom prst="rect">
            <a:avLst/>
          </a:prstGeom>
          <a:noFill/>
        </p:spPr>
      </p:pic>
      <p:pic>
        <p:nvPicPr>
          <p:cNvPr id="37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382" y="540271"/>
            <a:ext cx="1027410" cy="1027410"/>
          </a:xfrm>
          <a:prstGeom prst="rect">
            <a:avLst/>
          </a:prstGeom>
          <a:noFill/>
        </p:spPr>
      </p:pic>
      <p:pic>
        <p:nvPicPr>
          <p:cNvPr id="38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214" y="3204567"/>
            <a:ext cx="1027410" cy="1027410"/>
          </a:xfrm>
          <a:prstGeom prst="rect">
            <a:avLst/>
          </a:prstGeom>
          <a:noFill/>
        </p:spPr>
      </p:pic>
      <p:pic>
        <p:nvPicPr>
          <p:cNvPr id="22" name="Рисунок 21" descr="animacionnye-elki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6078" y="389129"/>
            <a:ext cx="3960440" cy="6688294"/>
          </a:xfrm>
          <a:prstGeom prst="rect">
            <a:avLst/>
          </a:prstGeom>
        </p:spPr>
      </p:pic>
      <p:sp>
        <p:nvSpPr>
          <p:cNvPr id="23" name="Стрелка вверх 22">
            <a:hlinkClick r:id="rId4" action="ppaction://hlinksldjump"/>
          </p:cNvPr>
          <p:cNvSpPr/>
          <p:nvPr/>
        </p:nvSpPr>
        <p:spPr>
          <a:xfrm>
            <a:off x="395958" y="608488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d_3.jpg"/>
          <p:cNvPicPr>
            <a:picLocks noChangeAspect="1"/>
          </p:cNvPicPr>
          <p:nvPr/>
        </p:nvPicPr>
        <p:blipFill>
          <a:blip r:embed="rId2" cstate="print"/>
          <a:srcRect t="48333" r="48533"/>
          <a:stretch>
            <a:fillRect/>
          </a:stretch>
        </p:blipFill>
        <p:spPr>
          <a:xfrm>
            <a:off x="2988246" y="0"/>
            <a:ext cx="2448272" cy="1724919"/>
          </a:xfrm>
          <a:prstGeom prst="rect">
            <a:avLst/>
          </a:prstGeom>
        </p:spPr>
      </p:pic>
      <p:pic>
        <p:nvPicPr>
          <p:cNvPr id="3" name="Рисунок 2" descr="god_3.jpg"/>
          <p:cNvPicPr>
            <a:picLocks noChangeAspect="1"/>
          </p:cNvPicPr>
          <p:nvPr/>
        </p:nvPicPr>
        <p:blipFill>
          <a:blip r:embed="rId2" cstate="print"/>
          <a:srcRect l="51330" t="48139"/>
          <a:stretch>
            <a:fillRect/>
          </a:stretch>
        </p:blipFill>
        <p:spPr>
          <a:xfrm>
            <a:off x="323950" y="5320631"/>
            <a:ext cx="2520280" cy="1884755"/>
          </a:xfrm>
          <a:prstGeom prst="rect">
            <a:avLst/>
          </a:prstGeom>
        </p:spPr>
      </p:pic>
      <p:pic>
        <p:nvPicPr>
          <p:cNvPr id="4" name="Рисунок 3" descr="god_3.jpg"/>
          <p:cNvPicPr>
            <a:picLocks noChangeAspect="1"/>
          </p:cNvPicPr>
          <p:nvPr/>
        </p:nvPicPr>
        <p:blipFill>
          <a:blip r:embed="rId2" cstate="print"/>
          <a:srcRect r="48806" b="48721"/>
          <a:stretch>
            <a:fillRect/>
          </a:stretch>
        </p:blipFill>
        <p:spPr>
          <a:xfrm>
            <a:off x="395958" y="1620391"/>
            <a:ext cx="2556198" cy="1796939"/>
          </a:xfrm>
          <a:prstGeom prst="rect">
            <a:avLst/>
          </a:prstGeom>
        </p:spPr>
      </p:pic>
      <p:pic>
        <p:nvPicPr>
          <p:cNvPr id="5" name="Рисунок 4" descr="god_3.jpg"/>
          <p:cNvPicPr>
            <a:picLocks noChangeAspect="1"/>
          </p:cNvPicPr>
          <p:nvPr/>
        </p:nvPicPr>
        <p:blipFill>
          <a:blip r:embed="rId2" cstate="print"/>
          <a:srcRect l="49888" b="50582"/>
          <a:stretch>
            <a:fillRect/>
          </a:stretch>
        </p:blipFill>
        <p:spPr>
          <a:xfrm>
            <a:off x="2988246" y="3276575"/>
            <a:ext cx="2484190" cy="1719313"/>
          </a:xfrm>
          <a:prstGeom prst="rect">
            <a:avLst/>
          </a:prstGeom>
        </p:spPr>
      </p:pic>
      <p:pic>
        <p:nvPicPr>
          <p:cNvPr id="6" name="Рисунок 5" descr="sn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806" y="5616254"/>
            <a:ext cx="1945009" cy="1945009"/>
          </a:xfrm>
          <a:prstGeom prst="rect">
            <a:avLst/>
          </a:prstGeom>
        </p:spPr>
      </p:pic>
      <p:pic>
        <p:nvPicPr>
          <p:cNvPr id="7" name="Рисунок 6" descr="0_1813a6_b4cfa33a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838" y="0"/>
            <a:ext cx="1561767" cy="1967650"/>
          </a:xfrm>
          <a:prstGeom prst="rect">
            <a:avLst/>
          </a:prstGeom>
        </p:spPr>
      </p:pic>
      <p:pic>
        <p:nvPicPr>
          <p:cNvPr id="8" name="Рисунок 7" descr="roz_tcvet0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16838" y="1908423"/>
            <a:ext cx="1728192" cy="2340077"/>
          </a:xfrm>
          <a:prstGeom prst="rect">
            <a:avLst/>
          </a:prstGeom>
        </p:spPr>
      </p:pic>
      <p:pic>
        <p:nvPicPr>
          <p:cNvPr id="10" name="Рисунок 9" descr="depositphotos_15735507-stock-illustration-vector-icicles.jpg"/>
          <p:cNvPicPr>
            <a:picLocks noChangeAspect="1"/>
          </p:cNvPicPr>
          <p:nvPr/>
        </p:nvPicPr>
        <p:blipFill>
          <a:blip r:embed="rId6" cstate="print"/>
          <a:srcRect b="12500"/>
          <a:stretch>
            <a:fillRect/>
          </a:stretch>
        </p:blipFill>
        <p:spPr>
          <a:xfrm>
            <a:off x="8100814" y="4068663"/>
            <a:ext cx="2002264" cy="1512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175E-6 6.97987E-6 L -0.38625 0.40898 " pathEditMode="relative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d_3.jpg"/>
          <p:cNvPicPr>
            <a:picLocks noChangeAspect="1"/>
          </p:cNvPicPr>
          <p:nvPr/>
        </p:nvPicPr>
        <p:blipFill>
          <a:blip r:embed="rId2" cstate="print"/>
          <a:srcRect t="48333" r="48533"/>
          <a:stretch>
            <a:fillRect/>
          </a:stretch>
        </p:blipFill>
        <p:spPr>
          <a:xfrm>
            <a:off x="2988246" y="0"/>
            <a:ext cx="2448272" cy="1724919"/>
          </a:xfrm>
          <a:prstGeom prst="rect">
            <a:avLst/>
          </a:prstGeom>
        </p:spPr>
      </p:pic>
      <p:pic>
        <p:nvPicPr>
          <p:cNvPr id="3" name="Рисунок 2" descr="god_3.jpg"/>
          <p:cNvPicPr>
            <a:picLocks noChangeAspect="1"/>
          </p:cNvPicPr>
          <p:nvPr/>
        </p:nvPicPr>
        <p:blipFill>
          <a:blip r:embed="rId2" cstate="print"/>
          <a:srcRect l="51330" t="48139"/>
          <a:stretch>
            <a:fillRect/>
          </a:stretch>
        </p:blipFill>
        <p:spPr>
          <a:xfrm>
            <a:off x="323950" y="5320631"/>
            <a:ext cx="2520280" cy="1884755"/>
          </a:xfrm>
          <a:prstGeom prst="rect">
            <a:avLst/>
          </a:prstGeom>
        </p:spPr>
      </p:pic>
      <p:pic>
        <p:nvPicPr>
          <p:cNvPr id="4" name="Рисунок 3" descr="god_3.jpg"/>
          <p:cNvPicPr>
            <a:picLocks noChangeAspect="1"/>
          </p:cNvPicPr>
          <p:nvPr/>
        </p:nvPicPr>
        <p:blipFill>
          <a:blip r:embed="rId2" cstate="print"/>
          <a:srcRect r="48806" b="48721"/>
          <a:stretch>
            <a:fillRect/>
          </a:stretch>
        </p:blipFill>
        <p:spPr>
          <a:xfrm>
            <a:off x="395958" y="1620391"/>
            <a:ext cx="2556198" cy="1796939"/>
          </a:xfrm>
          <a:prstGeom prst="rect">
            <a:avLst/>
          </a:prstGeom>
        </p:spPr>
      </p:pic>
      <p:pic>
        <p:nvPicPr>
          <p:cNvPr id="5" name="Рисунок 4" descr="god_3.jpg"/>
          <p:cNvPicPr>
            <a:picLocks noChangeAspect="1"/>
          </p:cNvPicPr>
          <p:nvPr/>
        </p:nvPicPr>
        <p:blipFill>
          <a:blip r:embed="rId2" cstate="print"/>
          <a:srcRect l="49888" b="50582"/>
          <a:stretch>
            <a:fillRect/>
          </a:stretch>
        </p:blipFill>
        <p:spPr>
          <a:xfrm>
            <a:off x="2988246" y="3276575"/>
            <a:ext cx="2484190" cy="1719313"/>
          </a:xfrm>
          <a:prstGeom prst="rect">
            <a:avLst/>
          </a:prstGeom>
        </p:spPr>
      </p:pic>
      <p:pic>
        <p:nvPicPr>
          <p:cNvPr id="6" name="Рисунок 5" descr="sn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806" y="5616254"/>
            <a:ext cx="1945009" cy="1945009"/>
          </a:xfrm>
          <a:prstGeom prst="rect">
            <a:avLst/>
          </a:prstGeom>
        </p:spPr>
      </p:pic>
      <p:pic>
        <p:nvPicPr>
          <p:cNvPr id="7" name="Рисунок 6" descr="0_1813a6_b4cfa33a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838" y="0"/>
            <a:ext cx="1561767" cy="1967650"/>
          </a:xfrm>
          <a:prstGeom prst="rect">
            <a:avLst/>
          </a:prstGeom>
        </p:spPr>
      </p:pic>
      <p:pic>
        <p:nvPicPr>
          <p:cNvPr id="8" name="Рисунок 7" descr="roz_tcvet0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16838" y="1908423"/>
            <a:ext cx="1728192" cy="2340077"/>
          </a:xfrm>
          <a:prstGeom prst="rect">
            <a:avLst/>
          </a:prstGeom>
        </p:spPr>
      </p:pic>
      <p:pic>
        <p:nvPicPr>
          <p:cNvPr id="10" name="Рисунок 9" descr="depositphotos_15735507-stock-illustration-vector-icicles.jpg"/>
          <p:cNvPicPr>
            <a:picLocks noChangeAspect="1"/>
          </p:cNvPicPr>
          <p:nvPr/>
        </p:nvPicPr>
        <p:blipFill>
          <a:blip r:embed="rId6" cstate="print"/>
          <a:srcRect b="12500"/>
          <a:stretch>
            <a:fillRect/>
          </a:stretch>
        </p:blipFill>
        <p:spPr>
          <a:xfrm>
            <a:off x="8100814" y="4068663"/>
            <a:ext cx="2002264" cy="1512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25 0.07382 L -0.70347 0.463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" y="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d_3.jpg"/>
          <p:cNvPicPr>
            <a:picLocks noChangeAspect="1"/>
          </p:cNvPicPr>
          <p:nvPr/>
        </p:nvPicPr>
        <p:blipFill>
          <a:blip r:embed="rId2" cstate="print"/>
          <a:srcRect t="48333" r="48533"/>
          <a:stretch>
            <a:fillRect/>
          </a:stretch>
        </p:blipFill>
        <p:spPr>
          <a:xfrm>
            <a:off x="2988246" y="0"/>
            <a:ext cx="2448272" cy="1724919"/>
          </a:xfrm>
          <a:prstGeom prst="rect">
            <a:avLst/>
          </a:prstGeom>
        </p:spPr>
      </p:pic>
      <p:pic>
        <p:nvPicPr>
          <p:cNvPr id="3" name="Рисунок 2" descr="god_3.jpg"/>
          <p:cNvPicPr>
            <a:picLocks noChangeAspect="1"/>
          </p:cNvPicPr>
          <p:nvPr/>
        </p:nvPicPr>
        <p:blipFill>
          <a:blip r:embed="rId2" cstate="print"/>
          <a:srcRect l="51330" t="48139"/>
          <a:stretch>
            <a:fillRect/>
          </a:stretch>
        </p:blipFill>
        <p:spPr>
          <a:xfrm>
            <a:off x="323950" y="5320631"/>
            <a:ext cx="2520280" cy="1884755"/>
          </a:xfrm>
          <a:prstGeom prst="rect">
            <a:avLst/>
          </a:prstGeom>
        </p:spPr>
      </p:pic>
      <p:pic>
        <p:nvPicPr>
          <p:cNvPr id="4" name="Рисунок 3" descr="god_3.jpg"/>
          <p:cNvPicPr>
            <a:picLocks noChangeAspect="1"/>
          </p:cNvPicPr>
          <p:nvPr/>
        </p:nvPicPr>
        <p:blipFill>
          <a:blip r:embed="rId2" cstate="print"/>
          <a:srcRect r="48806" b="48721"/>
          <a:stretch>
            <a:fillRect/>
          </a:stretch>
        </p:blipFill>
        <p:spPr>
          <a:xfrm>
            <a:off x="395958" y="1620391"/>
            <a:ext cx="2556198" cy="1796939"/>
          </a:xfrm>
          <a:prstGeom prst="rect">
            <a:avLst/>
          </a:prstGeom>
        </p:spPr>
      </p:pic>
      <p:pic>
        <p:nvPicPr>
          <p:cNvPr id="5" name="Рисунок 4" descr="god_3.jpg"/>
          <p:cNvPicPr>
            <a:picLocks noChangeAspect="1"/>
          </p:cNvPicPr>
          <p:nvPr/>
        </p:nvPicPr>
        <p:blipFill>
          <a:blip r:embed="rId2" cstate="print"/>
          <a:srcRect l="49888" b="50582"/>
          <a:stretch>
            <a:fillRect/>
          </a:stretch>
        </p:blipFill>
        <p:spPr>
          <a:xfrm>
            <a:off x="2988246" y="3276575"/>
            <a:ext cx="2484190" cy="1719313"/>
          </a:xfrm>
          <a:prstGeom prst="rect">
            <a:avLst/>
          </a:prstGeom>
        </p:spPr>
      </p:pic>
      <p:pic>
        <p:nvPicPr>
          <p:cNvPr id="6" name="Рисунок 5" descr="sn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806" y="5616254"/>
            <a:ext cx="1945009" cy="1945009"/>
          </a:xfrm>
          <a:prstGeom prst="rect">
            <a:avLst/>
          </a:prstGeom>
        </p:spPr>
      </p:pic>
      <p:pic>
        <p:nvPicPr>
          <p:cNvPr id="7" name="Рисунок 6" descr="0_1813a6_b4cfa33a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838" y="0"/>
            <a:ext cx="1561767" cy="1967650"/>
          </a:xfrm>
          <a:prstGeom prst="rect">
            <a:avLst/>
          </a:prstGeom>
        </p:spPr>
      </p:pic>
      <p:pic>
        <p:nvPicPr>
          <p:cNvPr id="8" name="Рисунок 7" descr="roz_tcvet0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16838" y="1908423"/>
            <a:ext cx="1728192" cy="2340077"/>
          </a:xfrm>
          <a:prstGeom prst="rect">
            <a:avLst/>
          </a:prstGeom>
        </p:spPr>
      </p:pic>
      <p:pic>
        <p:nvPicPr>
          <p:cNvPr id="10" name="Рисунок 9" descr="depositphotos_15735507-stock-illustration-vector-icicles.jpg"/>
          <p:cNvPicPr>
            <a:picLocks noChangeAspect="1"/>
          </p:cNvPicPr>
          <p:nvPr/>
        </p:nvPicPr>
        <p:blipFill>
          <a:blip r:embed="rId6" cstate="print"/>
          <a:srcRect b="12500"/>
          <a:stretch>
            <a:fillRect/>
          </a:stretch>
        </p:blipFill>
        <p:spPr>
          <a:xfrm>
            <a:off x="8100814" y="4068663"/>
            <a:ext cx="2002264" cy="1512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9 0.05244 L -0.68902 -0.318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" y="-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d_3.jpg"/>
          <p:cNvPicPr>
            <a:picLocks noChangeAspect="1"/>
          </p:cNvPicPr>
          <p:nvPr/>
        </p:nvPicPr>
        <p:blipFill>
          <a:blip r:embed="rId2" cstate="print"/>
          <a:srcRect t="48333" r="48533"/>
          <a:stretch>
            <a:fillRect/>
          </a:stretch>
        </p:blipFill>
        <p:spPr>
          <a:xfrm>
            <a:off x="2988246" y="0"/>
            <a:ext cx="2448272" cy="1724919"/>
          </a:xfrm>
          <a:prstGeom prst="rect">
            <a:avLst/>
          </a:prstGeom>
        </p:spPr>
      </p:pic>
      <p:pic>
        <p:nvPicPr>
          <p:cNvPr id="3" name="Рисунок 2" descr="god_3.jpg"/>
          <p:cNvPicPr>
            <a:picLocks noChangeAspect="1"/>
          </p:cNvPicPr>
          <p:nvPr/>
        </p:nvPicPr>
        <p:blipFill>
          <a:blip r:embed="rId2" cstate="print"/>
          <a:srcRect l="51330" t="48139"/>
          <a:stretch>
            <a:fillRect/>
          </a:stretch>
        </p:blipFill>
        <p:spPr>
          <a:xfrm>
            <a:off x="395958" y="4428703"/>
            <a:ext cx="2520280" cy="1884755"/>
          </a:xfrm>
          <a:prstGeom prst="rect">
            <a:avLst/>
          </a:prstGeom>
        </p:spPr>
      </p:pic>
      <p:pic>
        <p:nvPicPr>
          <p:cNvPr id="4" name="Рисунок 3" descr="god_3.jpg"/>
          <p:cNvPicPr>
            <a:picLocks noChangeAspect="1"/>
          </p:cNvPicPr>
          <p:nvPr/>
        </p:nvPicPr>
        <p:blipFill>
          <a:blip r:embed="rId2" cstate="print"/>
          <a:srcRect r="48806" b="48721"/>
          <a:stretch>
            <a:fillRect/>
          </a:stretch>
        </p:blipFill>
        <p:spPr>
          <a:xfrm>
            <a:off x="395958" y="1620391"/>
            <a:ext cx="2556198" cy="1796939"/>
          </a:xfrm>
          <a:prstGeom prst="rect">
            <a:avLst/>
          </a:prstGeom>
        </p:spPr>
      </p:pic>
      <p:pic>
        <p:nvPicPr>
          <p:cNvPr id="5" name="Рисунок 4" descr="god_3.jpg"/>
          <p:cNvPicPr>
            <a:picLocks noChangeAspect="1"/>
          </p:cNvPicPr>
          <p:nvPr/>
        </p:nvPicPr>
        <p:blipFill>
          <a:blip r:embed="rId2" cstate="print"/>
          <a:srcRect l="49888" b="50582"/>
          <a:stretch>
            <a:fillRect/>
          </a:stretch>
        </p:blipFill>
        <p:spPr>
          <a:xfrm>
            <a:off x="2988246" y="3276575"/>
            <a:ext cx="2484190" cy="1719313"/>
          </a:xfrm>
          <a:prstGeom prst="rect">
            <a:avLst/>
          </a:prstGeom>
        </p:spPr>
      </p:pic>
      <p:pic>
        <p:nvPicPr>
          <p:cNvPr id="6" name="Рисунок 5" descr="sn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806" y="5616254"/>
            <a:ext cx="1945009" cy="1945009"/>
          </a:xfrm>
          <a:prstGeom prst="rect">
            <a:avLst/>
          </a:prstGeom>
        </p:spPr>
      </p:pic>
      <p:pic>
        <p:nvPicPr>
          <p:cNvPr id="7" name="Рисунок 6" descr="0_1813a6_b4cfa33a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838" y="0"/>
            <a:ext cx="1561767" cy="1967650"/>
          </a:xfrm>
          <a:prstGeom prst="rect">
            <a:avLst/>
          </a:prstGeom>
        </p:spPr>
      </p:pic>
      <p:pic>
        <p:nvPicPr>
          <p:cNvPr id="8" name="Рисунок 7" descr="roz_tcvet0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16838" y="1908423"/>
            <a:ext cx="1728192" cy="2340077"/>
          </a:xfrm>
          <a:prstGeom prst="rect">
            <a:avLst/>
          </a:prstGeom>
        </p:spPr>
      </p:pic>
      <p:pic>
        <p:nvPicPr>
          <p:cNvPr id="10" name="Рисунок 9" descr="depositphotos_15735507-stock-illustration-vector-icicles.jpg"/>
          <p:cNvPicPr>
            <a:picLocks noChangeAspect="1"/>
          </p:cNvPicPr>
          <p:nvPr/>
        </p:nvPicPr>
        <p:blipFill>
          <a:blip r:embed="rId6" cstate="print"/>
          <a:srcRect b="12500"/>
          <a:stretch>
            <a:fillRect/>
          </a:stretch>
        </p:blipFill>
        <p:spPr>
          <a:xfrm>
            <a:off x="8100814" y="4068663"/>
            <a:ext cx="2002264" cy="1512167"/>
          </a:xfrm>
          <a:prstGeom prst="rect">
            <a:avLst/>
          </a:prstGeom>
        </p:spPr>
      </p:pic>
      <p:sp>
        <p:nvSpPr>
          <p:cNvPr id="11" name="Стрелка вверх 10">
            <a:hlinkClick r:id="rId7" action="ppaction://hlinksldjump"/>
          </p:cNvPr>
          <p:cNvSpPr/>
          <p:nvPr/>
        </p:nvSpPr>
        <p:spPr>
          <a:xfrm>
            <a:off x="467966" y="6582855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657E-6 -6.51007E-6 L -0.33805 -0.74204 " pathEditMode="relative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чанные файлы.png"/>
          <p:cNvPicPr>
            <a:picLocks noChangeAspect="1"/>
          </p:cNvPicPr>
          <p:nvPr/>
        </p:nvPicPr>
        <p:blipFill>
          <a:blip r:embed="rId2" cstate="print"/>
          <a:srcRect l="11173" r="12848" b="1527"/>
          <a:stretch>
            <a:fillRect/>
          </a:stretch>
        </p:blipFill>
        <p:spPr>
          <a:xfrm>
            <a:off x="0" y="0"/>
            <a:ext cx="10117038" cy="7561263"/>
          </a:xfrm>
          <a:prstGeom prst="rect">
            <a:avLst/>
          </a:prstGeom>
        </p:spPr>
      </p:pic>
      <p:pic>
        <p:nvPicPr>
          <p:cNvPr id="4" name="Рисунок 3" descr="grush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4030" y="3132559"/>
            <a:ext cx="1131022" cy="1682874"/>
          </a:xfrm>
          <a:prstGeom prst="rect">
            <a:avLst/>
          </a:prstGeom>
        </p:spPr>
      </p:pic>
      <p:pic>
        <p:nvPicPr>
          <p:cNvPr id="5" name="Рисунок 4" descr="74799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646" y="3492599"/>
            <a:ext cx="1496978" cy="1548383"/>
          </a:xfrm>
          <a:prstGeom prst="rect">
            <a:avLst/>
          </a:prstGeom>
        </p:spPr>
      </p:pic>
      <p:pic>
        <p:nvPicPr>
          <p:cNvPr id="7" name="Рисунок 6" descr="banana-310449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711784">
            <a:off x="3435670" y="1081330"/>
            <a:ext cx="1869488" cy="1061324"/>
          </a:xfrm>
          <a:prstGeom prst="rect">
            <a:avLst/>
          </a:prstGeom>
        </p:spPr>
      </p:pic>
      <p:pic>
        <p:nvPicPr>
          <p:cNvPr id="8" name="Рисунок 7" descr="0_16f8fc_fa2891f4_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614" y="1476375"/>
            <a:ext cx="2124150" cy="1563374"/>
          </a:xfrm>
          <a:prstGeom prst="rect">
            <a:avLst/>
          </a:prstGeom>
        </p:spPr>
      </p:pic>
      <p:pic>
        <p:nvPicPr>
          <p:cNvPr id="9" name="Рисунок 8" descr="tomato-1166348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2142" y="1260351"/>
            <a:ext cx="1295171" cy="1473180"/>
          </a:xfrm>
          <a:prstGeom prst="rect">
            <a:avLst/>
          </a:prstGeom>
        </p:spPr>
      </p:pic>
      <p:pic>
        <p:nvPicPr>
          <p:cNvPr id="10" name="Рисунок 9" descr="119003192_cucumber_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40374" y="2628503"/>
            <a:ext cx="1800200" cy="1204915"/>
          </a:xfrm>
          <a:prstGeom prst="rect">
            <a:avLst/>
          </a:prstGeom>
        </p:spPr>
      </p:pic>
      <p:pic>
        <p:nvPicPr>
          <p:cNvPr id="11" name="Рисунок 10" descr="mork3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2462" y="324247"/>
            <a:ext cx="2433856" cy="1527144"/>
          </a:xfrm>
          <a:prstGeom prst="rect">
            <a:avLst/>
          </a:prstGeom>
        </p:spPr>
      </p:pic>
      <p:sp>
        <p:nvSpPr>
          <p:cNvPr id="12" name="Стрелка вверх 11">
            <a:hlinkClick r:id="rId10" action="ppaction://hlinksldjump"/>
          </p:cNvPr>
          <p:cNvSpPr/>
          <p:nvPr/>
        </p:nvSpPr>
        <p:spPr>
          <a:xfrm>
            <a:off x="683990" y="6228903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0094" y="1014020"/>
            <a:ext cx="6984776" cy="4962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3239_smeshariki_medium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678" y="612278"/>
            <a:ext cx="2588890" cy="3053563"/>
          </a:xfrm>
          <a:prstGeom prst="rect">
            <a:avLst/>
          </a:prstGeom>
        </p:spPr>
      </p:pic>
      <p:pic>
        <p:nvPicPr>
          <p:cNvPr id="5" name="Рисунок 4" descr="203253_smeshariki_medium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8046" y="3929203"/>
            <a:ext cx="2808312" cy="2881892"/>
          </a:xfrm>
          <a:prstGeom prst="rect">
            <a:avLst/>
          </a:prstGeom>
        </p:spPr>
      </p:pic>
      <p:pic>
        <p:nvPicPr>
          <p:cNvPr id="6" name="Рисунок 5" descr="4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670" y="3708623"/>
            <a:ext cx="3147836" cy="3467496"/>
          </a:xfrm>
          <a:prstGeom prst="rect">
            <a:avLst/>
          </a:prstGeom>
        </p:spPr>
      </p:pic>
      <p:pic>
        <p:nvPicPr>
          <p:cNvPr id="7" name="Рисунок 6" descr="Крош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60054" y="324247"/>
            <a:ext cx="2743408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s.jpg"/>
          <p:cNvPicPr>
            <a:picLocks noChangeAspect="1"/>
          </p:cNvPicPr>
          <p:nvPr/>
        </p:nvPicPr>
        <p:blipFill>
          <a:blip r:embed="rId3" cstate="print"/>
          <a:srcRect l="51358" t="50000"/>
          <a:stretch>
            <a:fillRect/>
          </a:stretch>
        </p:blipFill>
        <p:spPr>
          <a:xfrm>
            <a:off x="1260054" y="3883347"/>
            <a:ext cx="2952328" cy="3677916"/>
          </a:xfrm>
          <a:prstGeom prst="rect">
            <a:avLst/>
          </a:prstGeom>
        </p:spPr>
      </p:pic>
      <p:pic>
        <p:nvPicPr>
          <p:cNvPr id="3" name="Рисунок 2" descr="ces.jpg"/>
          <p:cNvPicPr>
            <a:picLocks noChangeAspect="1"/>
          </p:cNvPicPr>
          <p:nvPr/>
        </p:nvPicPr>
        <p:blipFill>
          <a:blip r:embed="rId3" cstate="print"/>
          <a:srcRect t="50000" r="51154"/>
          <a:stretch>
            <a:fillRect/>
          </a:stretch>
        </p:blipFill>
        <p:spPr>
          <a:xfrm>
            <a:off x="3636318" y="540271"/>
            <a:ext cx="2952328" cy="3662544"/>
          </a:xfrm>
          <a:prstGeom prst="rect">
            <a:avLst/>
          </a:prstGeom>
        </p:spPr>
      </p:pic>
      <p:pic>
        <p:nvPicPr>
          <p:cNvPr id="4" name="Рисунок 3" descr="ces.jpg"/>
          <p:cNvPicPr>
            <a:picLocks noChangeAspect="1"/>
          </p:cNvPicPr>
          <p:nvPr/>
        </p:nvPicPr>
        <p:blipFill>
          <a:blip r:embed="rId3" cstate="print"/>
          <a:srcRect r="50134" b="50111"/>
          <a:stretch>
            <a:fillRect/>
          </a:stretch>
        </p:blipFill>
        <p:spPr>
          <a:xfrm>
            <a:off x="395958" y="0"/>
            <a:ext cx="3028800" cy="3672408"/>
          </a:xfrm>
          <a:prstGeom prst="rect">
            <a:avLst/>
          </a:prstGeom>
        </p:spPr>
      </p:pic>
      <p:pic>
        <p:nvPicPr>
          <p:cNvPr id="5" name="Рисунок 4" descr="ces.jpg"/>
          <p:cNvPicPr>
            <a:picLocks noChangeAspect="1"/>
          </p:cNvPicPr>
          <p:nvPr/>
        </p:nvPicPr>
        <p:blipFill>
          <a:blip r:embed="rId4" cstate="print"/>
          <a:srcRect l="49731" b="49269"/>
          <a:stretch>
            <a:fillRect/>
          </a:stretch>
        </p:blipFill>
        <p:spPr>
          <a:xfrm>
            <a:off x="5796558" y="4126532"/>
            <a:ext cx="2808312" cy="3434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1244" y="0"/>
            <a:ext cx="374974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 соткано из зноя,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Несу тепло с собою,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 реки согреваю,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«Купайтесь!» —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приглашаю.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любите за это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 все меня,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Я… …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detskie-letnie-pesni-detskie-letnie-pesni_-_a-leto-eto-prazdni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468966" y="658894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8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s.jpg"/>
          <p:cNvPicPr>
            <a:picLocks noChangeAspect="1"/>
          </p:cNvPicPr>
          <p:nvPr/>
        </p:nvPicPr>
        <p:blipFill>
          <a:blip r:embed="rId3" cstate="print"/>
          <a:srcRect l="51358" t="50000"/>
          <a:stretch>
            <a:fillRect/>
          </a:stretch>
        </p:blipFill>
        <p:spPr>
          <a:xfrm>
            <a:off x="1260054" y="3883347"/>
            <a:ext cx="2952328" cy="3677916"/>
          </a:xfrm>
          <a:prstGeom prst="rect">
            <a:avLst/>
          </a:prstGeom>
        </p:spPr>
      </p:pic>
      <p:pic>
        <p:nvPicPr>
          <p:cNvPr id="3" name="Рисунок 2" descr="ces.jpg"/>
          <p:cNvPicPr>
            <a:picLocks noChangeAspect="1"/>
          </p:cNvPicPr>
          <p:nvPr/>
        </p:nvPicPr>
        <p:blipFill>
          <a:blip r:embed="rId3" cstate="print"/>
          <a:srcRect t="50000" r="51154"/>
          <a:stretch>
            <a:fillRect/>
          </a:stretch>
        </p:blipFill>
        <p:spPr>
          <a:xfrm>
            <a:off x="3420294" y="540271"/>
            <a:ext cx="2952328" cy="3662544"/>
          </a:xfrm>
          <a:prstGeom prst="rect">
            <a:avLst/>
          </a:prstGeom>
        </p:spPr>
      </p:pic>
      <p:pic>
        <p:nvPicPr>
          <p:cNvPr id="4" name="Рисунок 3" descr="ces.jpg"/>
          <p:cNvPicPr>
            <a:picLocks noChangeAspect="1"/>
          </p:cNvPicPr>
          <p:nvPr/>
        </p:nvPicPr>
        <p:blipFill>
          <a:blip r:embed="rId3" cstate="print"/>
          <a:srcRect r="50134" b="50111"/>
          <a:stretch>
            <a:fillRect/>
          </a:stretch>
        </p:blipFill>
        <p:spPr>
          <a:xfrm>
            <a:off x="0" y="0"/>
            <a:ext cx="3028800" cy="3672408"/>
          </a:xfrm>
          <a:prstGeom prst="rect">
            <a:avLst/>
          </a:prstGeom>
        </p:spPr>
      </p:pic>
      <p:pic>
        <p:nvPicPr>
          <p:cNvPr id="5" name="Рисунок 4" descr="ces.jpg"/>
          <p:cNvPicPr>
            <a:picLocks noChangeAspect="1"/>
          </p:cNvPicPr>
          <p:nvPr/>
        </p:nvPicPr>
        <p:blipFill>
          <a:blip r:embed="rId4" cstate="print"/>
          <a:srcRect l="49731" b="49269"/>
          <a:stretch>
            <a:fillRect/>
          </a:stretch>
        </p:blipFill>
        <p:spPr>
          <a:xfrm>
            <a:off x="5796558" y="4126532"/>
            <a:ext cx="2808312" cy="34347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2622" y="0"/>
            <a:ext cx="403732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Несу я урожаи,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Поля вновь засеваю,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Птиц к югу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отправляю,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Деревья раздеваю,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 не касаюсь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сосен и елочек.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 – …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detskaya-pesenka-osen-osen-raz-dva-tr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396958" y="666095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3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s.jpg"/>
          <p:cNvPicPr>
            <a:picLocks noChangeAspect="1"/>
          </p:cNvPicPr>
          <p:nvPr/>
        </p:nvPicPr>
        <p:blipFill>
          <a:blip r:embed="rId3" cstate="print"/>
          <a:srcRect l="51358" t="50000"/>
          <a:stretch>
            <a:fillRect/>
          </a:stretch>
        </p:blipFill>
        <p:spPr>
          <a:xfrm>
            <a:off x="1260054" y="3883347"/>
            <a:ext cx="2952328" cy="3677916"/>
          </a:xfrm>
          <a:prstGeom prst="rect">
            <a:avLst/>
          </a:prstGeom>
        </p:spPr>
      </p:pic>
      <p:pic>
        <p:nvPicPr>
          <p:cNvPr id="3" name="Рисунок 2" descr="ces.jpg"/>
          <p:cNvPicPr>
            <a:picLocks noChangeAspect="1"/>
          </p:cNvPicPr>
          <p:nvPr/>
        </p:nvPicPr>
        <p:blipFill>
          <a:blip r:embed="rId3" cstate="print"/>
          <a:srcRect t="50000" r="51154"/>
          <a:stretch>
            <a:fillRect/>
          </a:stretch>
        </p:blipFill>
        <p:spPr>
          <a:xfrm>
            <a:off x="3636318" y="540271"/>
            <a:ext cx="2952328" cy="3662544"/>
          </a:xfrm>
          <a:prstGeom prst="rect">
            <a:avLst/>
          </a:prstGeom>
        </p:spPr>
      </p:pic>
      <p:pic>
        <p:nvPicPr>
          <p:cNvPr id="4" name="Рисунок 3" descr="ces.jpg"/>
          <p:cNvPicPr>
            <a:picLocks noChangeAspect="1"/>
          </p:cNvPicPr>
          <p:nvPr/>
        </p:nvPicPr>
        <p:blipFill>
          <a:blip r:embed="rId3" cstate="print"/>
          <a:srcRect r="50134" b="50111"/>
          <a:stretch>
            <a:fillRect/>
          </a:stretch>
        </p:blipFill>
        <p:spPr>
          <a:xfrm>
            <a:off x="0" y="0"/>
            <a:ext cx="3028800" cy="3672408"/>
          </a:xfrm>
          <a:prstGeom prst="rect">
            <a:avLst/>
          </a:prstGeom>
        </p:spPr>
      </p:pic>
      <p:pic>
        <p:nvPicPr>
          <p:cNvPr id="5" name="Рисунок 4" descr="ces.jpg"/>
          <p:cNvPicPr>
            <a:picLocks noChangeAspect="1"/>
          </p:cNvPicPr>
          <p:nvPr/>
        </p:nvPicPr>
        <p:blipFill>
          <a:blip r:embed="rId4" cstate="print"/>
          <a:srcRect l="49731" b="49269"/>
          <a:stretch>
            <a:fillRect/>
          </a:stretch>
        </p:blipFill>
        <p:spPr>
          <a:xfrm>
            <a:off x="5796558" y="4126532"/>
            <a:ext cx="2808312" cy="3434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2613" y="0"/>
            <a:ext cx="417390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Дел у меня немало —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 белым одеялом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Всю землю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укрываю,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лёд реки убираю,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Белю поля, дома,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Зовут меня …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deti-online.com_-_zima-potolok-ledyano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964910" y="651693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63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s.jpg"/>
          <p:cNvPicPr>
            <a:picLocks noChangeAspect="1"/>
          </p:cNvPicPr>
          <p:nvPr/>
        </p:nvPicPr>
        <p:blipFill>
          <a:blip r:embed="rId3" cstate="print"/>
          <a:srcRect l="51358" t="50000"/>
          <a:stretch>
            <a:fillRect/>
          </a:stretch>
        </p:blipFill>
        <p:spPr>
          <a:xfrm>
            <a:off x="1260054" y="3883347"/>
            <a:ext cx="2952328" cy="3677916"/>
          </a:xfrm>
          <a:prstGeom prst="rect">
            <a:avLst/>
          </a:prstGeom>
        </p:spPr>
      </p:pic>
      <p:pic>
        <p:nvPicPr>
          <p:cNvPr id="3" name="Рисунок 2" descr="ces.jpg"/>
          <p:cNvPicPr>
            <a:picLocks noChangeAspect="1"/>
          </p:cNvPicPr>
          <p:nvPr/>
        </p:nvPicPr>
        <p:blipFill>
          <a:blip r:embed="rId3" cstate="print"/>
          <a:srcRect t="50000" r="51154"/>
          <a:stretch>
            <a:fillRect/>
          </a:stretch>
        </p:blipFill>
        <p:spPr>
          <a:xfrm>
            <a:off x="3276278" y="684287"/>
            <a:ext cx="2952328" cy="3662544"/>
          </a:xfrm>
          <a:prstGeom prst="rect">
            <a:avLst/>
          </a:prstGeom>
        </p:spPr>
      </p:pic>
      <p:pic>
        <p:nvPicPr>
          <p:cNvPr id="4" name="Рисунок 3" descr="ces.jpg"/>
          <p:cNvPicPr>
            <a:picLocks noChangeAspect="1"/>
          </p:cNvPicPr>
          <p:nvPr/>
        </p:nvPicPr>
        <p:blipFill>
          <a:blip r:embed="rId3" cstate="print"/>
          <a:srcRect r="50134" b="50111"/>
          <a:stretch>
            <a:fillRect/>
          </a:stretch>
        </p:blipFill>
        <p:spPr>
          <a:xfrm>
            <a:off x="0" y="0"/>
            <a:ext cx="3028800" cy="3672408"/>
          </a:xfrm>
          <a:prstGeom prst="rect">
            <a:avLst/>
          </a:prstGeom>
        </p:spPr>
      </p:pic>
      <p:pic>
        <p:nvPicPr>
          <p:cNvPr id="5" name="Рисунок 4" descr="ces.jpg"/>
          <p:cNvPicPr>
            <a:picLocks noChangeAspect="1"/>
          </p:cNvPicPr>
          <p:nvPr/>
        </p:nvPicPr>
        <p:blipFill>
          <a:blip r:embed="rId4" cstate="print"/>
          <a:srcRect l="49731" b="49269"/>
          <a:stretch>
            <a:fillRect/>
          </a:stretch>
        </p:blipFill>
        <p:spPr>
          <a:xfrm>
            <a:off x="5796558" y="4126532"/>
            <a:ext cx="2808312" cy="3434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9588" y="0"/>
            <a:ext cx="441140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Зазвенели ручьи,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Прилетели грачи.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дом свой –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улей пчела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Первый мед принесла.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Кто скажет, кто знает, 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Когда это бывает?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detskie-pesni-pro-vesnu-vesna-kras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540974" y="6804967"/>
            <a:ext cx="304800" cy="304800"/>
          </a:xfrm>
          <a:prstGeom prst="rect">
            <a:avLst/>
          </a:prstGeom>
        </p:spPr>
      </p:pic>
      <p:sp>
        <p:nvSpPr>
          <p:cNvPr id="8" name="Стрелка вправо 7">
            <a:hlinkClick r:id="rId6" action="ppaction://hlinksldjump"/>
          </p:cNvPr>
          <p:cNvSpPr/>
          <p:nvPr/>
        </p:nvSpPr>
        <p:spPr>
          <a:xfrm rot="16575276">
            <a:off x="0" y="6300911"/>
            <a:ext cx="978408" cy="844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fri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958" y="468263"/>
            <a:ext cx="1905000" cy="1905000"/>
          </a:xfrm>
          <a:prstGeom prst="rect">
            <a:avLst/>
          </a:prstGeom>
        </p:spPr>
      </p:pic>
      <p:pic>
        <p:nvPicPr>
          <p:cNvPr id="3" name="Рисунок 2" descr="afrika.jpg"/>
          <p:cNvPicPr>
            <a:picLocks noChangeAspect="1"/>
          </p:cNvPicPr>
          <p:nvPr/>
        </p:nvPicPr>
        <p:blipFill>
          <a:blip r:embed="rId2" cstate="print"/>
          <a:srcRect l="53191" t="52128"/>
          <a:stretch>
            <a:fillRect/>
          </a:stretch>
        </p:blipFill>
        <p:spPr>
          <a:xfrm>
            <a:off x="6516638" y="3996655"/>
            <a:ext cx="3168352" cy="3240360"/>
          </a:xfrm>
          <a:prstGeom prst="rect">
            <a:avLst/>
          </a:prstGeom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0" y="6228903"/>
            <a:ext cx="683990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afrika.jpg"/>
          <p:cNvPicPr>
            <a:picLocks noChangeAspect="1"/>
          </p:cNvPicPr>
          <p:nvPr/>
        </p:nvPicPr>
        <p:blipFill>
          <a:blip r:embed="rId2" cstate="print"/>
          <a:srcRect t="53068" r="46932"/>
          <a:stretch>
            <a:fillRect/>
          </a:stretch>
        </p:blipFill>
        <p:spPr>
          <a:xfrm>
            <a:off x="6372622" y="972319"/>
            <a:ext cx="3592016" cy="3176736"/>
          </a:xfrm>
          <a:prstGeom prst="rect">
            <a:avLst/>
          </a:prstGeom>
        </p:spPr>
      </p:pic>
      <p:pic>
        <p:nvPicPr>
          <p:cNvPr id="6" name="Рисунок 5" descr="afrika.jpg"/>
          <p:cNvPicPr>
            <a:picLocks noChangeAspect="1"/>
          </p:cNvPicPr>
          <p:nvPr/>
        </p:nvPicPr>
        <p:blipFill>
          <a:blip r:embed="rId2" cstate="print"/>
          <a:srcRect l="45497" b="45992"/>
          <a:stretch>
            <a:fillRect/>
          </a:stretch>
        </p:blipFill>
        <p:spPr>
          <a:xfrm>
            <a:off x="3420294" y="468263"/>
            <a:ext cx="3689176" cy="3655640"/>
          </a:xfrm>
          <a:prstGeom prst="rect">
            <a:avLst/>
          </a:prstGeom>
        </p:spPr>
      </p:pic>
      <p:pic>
        <p:nvPicPr>
          <p:cNvPr id="9" name="Рисунок 8" descr="afrika.jpg"/>
          <p:cNvPicPr>
            <a:picLocks noChangeAspect="1"/>
          </p:cNvPicPr>
          <p:nvPr/>
        </p:nvPicPr>
        <p:blipFill>
          <a:blip r:embed="rId2" cstate="print"/>
          <a:srcRect r="52919" b="46499"/>
          <a:stretch>
            <a:fillRect/>
          </a:stretch>
        </p:blipFill>
        <p:spPr>
          <a:xfrm>
            <a:off x="3060254" y="3132559"/>
            <a:ext cx="3168352" cy="36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5 -0.01007 L -0.31676 0.408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448 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876678" y="828303"/>
            <a:ext cx="1656184" cy="172819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588646" y="2556495"/>
            <a:ext cx="2223864" cy="20798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084590" y="4680943"/>
            <a:ext cx="3096344" cy="2880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>
            <a:off x="7020694" y="0"/>
            <a:ext cx="1368152" cy="1216152"/>
          </a:xfrm>
          <a:prstGeom prst="trapezoi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4920661">
            <a:off x="6730439" y="1671052"/>
            <a:ext cx="516387" cy="127558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020694" y="1476375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452742" y="2988543"/>
            <a:ext cx="504056" cy="6263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596758" y="1548383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60487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2455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812782" y="54027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6678" y="651693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2582" y="277251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92902" y="284452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742" y="385263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66" y="612279"/>
            <a:ext cx="1027410" cy="1027410"/>
          </a:xfrm>
          <a:prstGeom prst="rect">
            <a:avLst/>
          </a:prstGeom>
          <a:noFill/>
        </p:spPr>
      </p:pic>
      <p:pic>
        <p:nvPicPr>
          <p:cNvPr id="24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46" y="5724847"/>
            <a:ext cx="1027410" cy="1027410"/>
          </a:xfrm>
          <a:prstGeom prst="rect">
            <a:avLst/>
          </a:prstGeom>
          <a:noFill/>
        </p:spPr>
      </p:pic>
      <p:pic>
        <p:nvPicPr>
          <p:cNvPr id="35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446" y="5148783"/>
            <a:ext cx="1027410" cy="1027410"/>
          </a:xfrm>
          <a:prstGeom prst="rect">
            <a:avLst/>
          </a:prstGeom>
          <a:noFill/>
        </p:spPr>
      </p:pic>
      <p:pic>
        <p:nvPicPr>
          <p:cNvPr id="37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382" y="540271"/>
            <a:ext cx="1027410" cy="1027410"/>
          </a:xfrm>
          <a:prstGeom prst="rect">
            <a:avLst/>
          </a:prstGeom>
          <a:noFill/>
        </p:spPr>
      </p:pic>
      <p:pic>
        <p:nvPicPr>
          <p:cNvPr id="38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214" y="3204567"/>
            <a:ext cx="1027410" cy="1027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876678" y="828303"/>
            <a:ext cx="1656184" cy="172819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588646" y="2556495"/>
            <a:ext cx="2223864" cy="20798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084590" y="4680943"/>
            <a:ext cx="3096344" cy="2880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>
            <a:off x="7020694" y="0"/>
            <a:ext cx="1368152" cy="1216152"/>
          </a:xfrm>
          <a:prstGeom prst="trapezoi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4920661">
            <a:off x="6730439" y="1671052"/>
            <a:ext cx="516387" cy="127558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020694" y="1476375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452742" y="2988543"/>
            <a:ext cx="504056" cy="6263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596758" y="1548383"/>
            <a:ext cx="432048" cy="4103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60487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24550" y="2844527"/>
            <a:ext cx="1008112" cy="5543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812782" y="54027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6678" y="651693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2582" y="277251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92902" y="284452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742" y="385263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66" y="612279"/>
            <a:ext cx="1027410" cy="1027410"/>
          </a:xfrm>
          <a:prstGeom prst="rect">
            <a:avLst/>
          </a:prstGeom>
          <a:noFill/>
        </p:spPr>
      </p:pic>
      <p:pic>
        <p:nvPicPr>
          <p:cNvPr id="24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46" y="5724847"/>
            <a:ext cx="1027410" cy="1027410"/>
          </a:xfrm>
          <a:prstGeom prst="rect">
            <a:avLst/>
          </a:prstGeom>
          <a:noFill/>
        </p:spPr>
      </p:pic>
      <p:pic>
        <p:nvPicPr>
          <p:cNvPr id="35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446" y="5148783"/>
            <a:ext cx="1027410" cy="1027410"/>
          </a:xfrm>
          <a:prstGeom prst="rect">
            <a:avLst/>
          </a:prstGeom>
          <a:noFill/>
        </p:spPr>
      </p:pic>
      <p:pic>
        <p:nvPicPr>
          <p:cNvPr id="37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382" y="540271"/>
            <a:ext cx="1027410" cy="1027410"/>
          </a:xfrm>
          <a:prstGeom prst="rect">
            <a:avLst/>
          </a:prstGeom>
          <a:noFill/>
        </p:spPr>
      </p:pic>
      <p:pic>
        <p:nvPicPr>
          <p:cNvPr id="38" name="Picture 2" descr="C:\Documents and Settings\7\Рабочий стол\для мягкой книжки\s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214" y="3204567"/>
            <a:ext cx="1027410" cy="1027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55</Words>
  <Application>Microsoft Office PowerPoint</Application>
  <PresentationFormat>Произвольный</PresentationFormat>
  <Paragraphs>42</Paragraphs>
  <Slides>18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Valued Acer Customer</cp:lastModifiedBy>
  <cp:revision>29</cp:revision>
  <dcterms:modified xsi:type="dcterms:W3CDTF">2017-11-09T04:27:04Z</dcterms:modified>
</cp:coreProperties>
</file>