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71" r:id="rId5"/>
    <p:sldId id="258" r:id="rId6"/>
    <p:sldId id="268" r:id="rId7"/>
    <p:sldId id="261" r:id="rId8"/>
    <p:sldId id="273" r:id="rId9"/>
    <p:sldId id="265" r:id="rId10"/>
    <p:sldId id="266" r:id="rId11"/>
    <p:sldId id="262" r:id="rId12"/>
    <p:sldId id="270" r:id="rId13"/>
    <p:sldId id="267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1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26097960-2CD9-4737-947C-FBFA1049F8B0}" type="datetimeFigureOut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C06803BC-0294-46F4-9EA1-A22DC4CC3B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3259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4E888-5094-4B91-B9FD-4930ACCF7115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0D8BCA-B6E3-4257-BA66-E30C603665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1745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2643A-7402-4D63-92DD-47CC526BA78C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88FC07-7578-4758-9842-A422113DD0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0300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0A7985-280B-4D7F-B7FE-F999A5025D7D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7914-FC1C-48AC-B59A-6396879210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3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28CCA9-1EBD-48CF-90AE-6F53E7B8AD63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9D7EA-0A06-40DE-96D7-DC3F81D6FA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0237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66EA31-8ED7-4FAB-B55A-F22292B3B70D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5C62E-E242-4B32-8495-82A3AD7A89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84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869890-18BC-47D4-ACE0-46D2228C2D39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1FDCBD-19A5-475A-BE74-EA67B3963B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010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F6DEF-FE09-4EE5-AC30-ACF96C770A14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127DAF-FA63-42AD-99DC-8F6E1E1170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8145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3964B-0EAB-4CDA-A98D-F0A508FD08A0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484C3-6C6E-41A9-95ED-08031703F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90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A832-E479-43A4-9DA0-8678D2EF0BD3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FBC6BC-3ADA-4296-91EA-4EF815846B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324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EB8F4-10E7-4C9F-B0BF-8542DBE7497B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15ACE5-9607-4C9D-B8B2-599647615A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8549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A564E-A0EF-4B06-9EAD-5DFCED95AC30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428292-F3DD-465E-8E94-681093CE0B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2345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1C43748-8C43-4E8B-9D06-D753BB23F54C}" type="datetime1">
              <a:rPr lang="ru-RU"/>
              <a:pPr>
                <a:defRPr/>
              </a:pPr>
              <a:t>04.03.2018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http://aida.ucoz.ru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FCAA708-E7A7-42CC-BCF3-1D64360292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899592" y="1628800"/>
            <a:ext cx="7772400" cy="2808312"/>
          </a:xfrm>
        </p:spPr>
        <p:txBody>
          <a:bodyPr/>
          <a:lstStyle/>
          <a:p>
            <a:r>
              <a:rPr lang="ru-RU" altLang="ru-RU" sz="5400" b="1" dirty="0" smtClean="0"/>
              <a:t>Мастер – класс</a:t>
            </a:r>
            <a:br>
              <a:rPr lang="ru-RU" altLang="ru-RU" sz="5400" b="1" dirty="0" smtClean="0"/>
            </a:br>
            <a:r>
              <a:rPr lang="ru-RU" altLang="ru-RU" sz="5400" b="1" dirty="0" smtClean="0"/>
              <a:t>«Подарок для девочек</a:t>
            </a:r>
            <a:br>
              <a:rPr lang="ru-RU" altLang="ru-RU" sz="5400" b="1" dirty="0" smtClean="0"/>
            </a:br>
            <a:r>
              <a:rPr lang="ru-RU" altLang="ru-RU" sz="5400" b="1" dirty="0" smtClean="0"/>
              <a:t> на 8 Марта»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Оформим крышку коробочки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D7EA-0A06-40DE-96D7-DC3F81D6FA5F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  <p:pic>
        <p:nvPicPr>
          <p:cNvPr id="7" name="Объект 6" descr="D:\Desktop\Проекты на конкурс\подарок девочкам\DSCN4688.JPG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71600" y="1556792"/>
            <a:ext cx="3312368" cy="45365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4427984" y="3034120"/>
            <a:ext cx="42484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Приклеим по краю крышки и нижней части коробочки подготовленную отделку с фестонами.</a:t>
            </a:r>
          </a:p>
          <a:p>
            <a:r>
              <a:rPr lang="ru-RU" dirty="0" smtClean="0"/>
              <a:t>Приклеим бабочку и один цветок на крышку коробки.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9971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Изготовим бантик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D7EA-0A06-40DE-96D7-DC3F81D6FA5F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  <p:pic>
        <p:nvPicPr>
          <p:cNvPr id="7" name="Рисунок 6" descr="D:\Desktop\Проекты на конкурс\подарок девочкам\DSCN46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8375" y="3248980"/>
            <a:ext cx="376795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Desktop\Проекты на конкурс\подарок девочкам\DSCN468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71" y="3429000"/>
            <a:ext cx="3672408" cy="28083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34371" y="1340768"/>
            <a:ext cx="77768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Выкроим детали бантика.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Концы большой детали перегнуть к середине и приклеить.</a:t>
            </a:r>
          </a:p>
          <a:p>
            <a:pPr marL="342900" indent="-342900">
              <a:buAutoNum type="arabicPeriod"/>
            </a:pPr>
            <a:r>
              <a:rPr lang="ru-RU" dirty="0" smtClean="0"/>
              <a:t>Подготовленную верхнюю деталь бантика приклеим за середину к нижней части.</a:t>
            </a:r>
          </a:p>
          <a:p>
            <a:pPr marL="342900" indent="-342900">
              <a:buAutoNum type="arabicPeriod"/>
            </a:pPr>
            <a:r>
              <a:rPr lang="ru-RU" dirty="0" smtClean="0"/>
              <a:t>Украсим обрезками полосок с фестонами и цветком  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Приклеим бантик на нижнюю часть коробочки.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4118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Украшаем </a:t>
            </a:r>
            <a:r>
              <a:rPr lang="ru-RU" smtClean="0"/>
              <a:t>коробочку цветами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D7EA-0A06-40DE-96D7-DC3F81D6FA5F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8" name="Рисунок 7" descr="D:\Desktop\Проекты на конкурс\подарок девочкам\DSCN46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846080"/>
            <a:ext cx="5184576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755576" y="1268760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Изготовить еще 6 цветов с листьями</a:t>
            </a:r>
          </a:p>
          <a:p>
            <a:pPr marL="342900" indent="-342900">
              <a:buAutoNum type="arabicPeriod"/>
            </a:pPr>
            <a:r>
              <a:rPr lang="ru-RU" dirty="0" smtClean="0"/>
              <a:t>К 2-3 цветам подклеить утолщенный двухсторонний скотч для придания букету 3</a:t>
            </a:r>
            <a:r>
              <a:rPr lang="en-US" dirty="0" smtClean="0"/>
              <a:t>D </a:t>
            </a:r>
            <a:r>
              <a:rPr lang="ru-RU" dirty="0" smtClean="0"/>
              <a:t>эффекта.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Приклеить цветы к полям и нижней части шляпки.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7695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/>
          <a:lstStyle/>
          <a:p>
            <a:r>
              <a:rPr lang="ru-RU" dirty="0" smtClean="0"/>
              <a:t>Порадуем девочек </a:t>
            </a:r>
            <a:br>
              <a:rPr lang="ru-RU" dirty="0" smtClean="0"/>
            </a:br>
            <a:r>
              <a:rPr lang="ru-RU" dirty="0" smtClean="0"/>
              <a:t>отличным подарком!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D7EA-0A06-40DE-96D7-DC3F81D6FA5F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  <p:pic>
        <p:nvPicPr>
          <p:cNvPr id="7" name="Рисунок 6" descr="D:\Desktop\Проекты на конкурс\подарок девочкам\DSCN47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608512" cy="35103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Desktop\Проекты на конкурс\подарок девочкам\DSCN46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096344" cy="25346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722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1143000"/>
          </a:xfrm>
        </p:spPr>
        <p:txBody>
          <a:bodyPr/>
          <a:lstStyle/>
          <a:p>
            <a:r>
              <a:rPr lang="ru-RU" altLang="ru-RU" dirty="0" smtClean="0"/>
              <a:t>Коробочка для конфет «Шляпка»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1AEB39-AA6B-4012-A478-0D4C1461DE03}" type="slidenum">
              <a:rPr lang="ru-RU"/>
              <a:pPr>
                <a:defRPr/>
              </a:pPr>
              <a:t>2</a:t>
            </a:fld>
            <a:endParaRPr lang="ru-RU"/>
          </a:p>
        </p:txBody>
      </p:sp>
      <p:pic>
        <p:nvPicPr>
          <p:cNvPr id="8" name="Рисунок 7" descr="D:\Desktop\Проекты на конкурс\подарок девочкам\DSCN46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192688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944" y="260648"/>
            <a:ext cx="8229600" cy="1143000"/>
          </a:xfrm>
        </p:spPr>
        <p:txBody>
          <a:bodyPr/>
          <a:lstStyle/>
          <a:p>
            <a:r>
              <a:rPr lang="ru-RU" dirty="0" smtClean="0"/>
              <a:t>Инструменты и материалы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268760"/>
            <a:ext cx="3898776" cy="1468759"/>
          </a:xfrm>
        </p:spPr>
        <p:txBody>
          <a:bodyPr/>
          <a:lstStyle/>
          <a:p>
            <a:r>
              <a:rPr lang="ru-RU" sz="1800" dirty="0" smtClean="0"/>
              <a:t>Ножницы, карандаш, линейка</a:t>
            </a:r>
          </a:p>
          <a:p>
            <a:r>
              <a:rPr lang="ru-RU" sz="1800" dirty="0" smtClean="0"/>
              <a:t>Фигурные дыроколы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D7EA-0A06-40DE-96D7-DC3F81D6FA5F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  <p:pic>
        <p:nvPicPr>
          <p:cNvPr id="8" name="Рисунок 7" descr="D:\Desktop\Проекты на конкурс\подарок девочкам\DSCN4677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39752" y="4739638"/>
            <a:ext cx="2592288" cy="1645921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4211960" y="1309936"/>
            <a:ext cx="4608512" cy="1759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 smtClean="0"/>
              <a:t>Коробочки от упаковки сыра</a:t>
            </a:r>
          </a:p>
          <a:p>
            <a:r>
              <a:rPr lang="ru-RU" sz="1800" dirty="0" smtClean="0"/>
              <a:t>Гофрированный упаковочный картон</a:t>
            </a:r>
          </a:p>
          <a:p>
            <a:r>
              <a:rPr lang="ru-RU" sz="1800" dirty="0" smtClean="0"/>
              <a:t>Цветной картон, цветная бумага для принтера</a:t>
            </a:r>
          </a:p>
          <a:p>
            <a:r>
              <a:rPr lang="ru-RU" sz="1800" dirty="0" smtClean="0"/>
              <a:t>Клей «Титан», клеевой карандаш</a:t>
            </a:r>
          </a:p>
          <a:p>
            <a:endParaRPr lang="ru-RU" sz="1800" dirty="0"/>
          </a:p>
        </p:txBody>
      </p:sp>
      <p:pic>
        <p:nvPicPr>
          <p:cNvPr id="10" name="Рисунок 9" descr="C:\Users\Елена Николаевна\AppData\Local\Microsoft\Windows\INetCache\Content.Word\DSCN47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474" y="2079947"/>
            <a:ext cx="3203446" cy="25011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Елена Николаевна\AppData\Local\Microsoft\Windows\INetCache\Content.Word\DSCN4710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191927"/>
            <a:ext cx="3528393" cy="2778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226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Готовим выкройки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92696"/>
          </a:xfrm>
        </p:spPr>
        <p:txBody>
          <a:bodyPr/>
          <a:lstStyle/>
          <a:p>
            <a:pPr>
              <a:buAutoNum type="arabicPeriod"/>
            </a:pPr>
            <a:r>
              <a:rPr lang="ru-RU" sz="1800" dirty="0" smtClean="0"/>
              <a:t>Выкройка круга на крышку (обводим крышку коробки)</a:t>
            </a:r>
          </a:p>
          <a:p>
            <a:pPr>
              <a:buAutoNum type="arabicPeriod"/>
            </a:pPr>
            <a:r>
              <a:rPr lang="ru-RU" sz="1800" dirty="0" smtClean="0"/>
              <a:t>Выкройка полей шляпки (увеличиваем круг крышки на 4 см)</a:t>
            </a:r>
          </a:p>
          <a:p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D7EA-0A06-40DE-96D7-DC3F81D6FA5F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  <p:pic>
        <p:nvPicPr>
          <p:cNvPr id="7" name="Рисунок 6" descr="C:\Users\Елена Николаевна\AppData\Local\Microsoft\Windows\INetCache\Content.Word\DSCN471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61460" y="2488703"/>
            <a:ext cx="3253740" cy="22386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 Николаевна\AppData\Local\Microsoft\Windows\INetCache\Content.Word\DSCN471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895"/>
            <a:ext cx="3262808" cy="2295019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467544" y="5013176"/>
            <a:ext cx="8229600" cy="8926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3. Выкраиваем круг на поля шляпы из толстого картона</a:t>
            </a:r>
          </a:p>
          <a:p>
            <a:pPr marL="0" indent="0">
              <a:buNone/>
            </a:pPr>
            <a:r>
              <a:rPr lang="ru-RU" sz="1800" dirty="0" smtClean="0"/>
              <a:t>4. Выкраиваем отделку для полей шляпки и верха коробочки из цветного картона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1280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r>
              <a:rPr lang="ru-RU" altLang="ru-RU" dirty="0" smtClean="0"/>
              <a:t>Оформляем крышку</a:t>
            </a:r>
          </a:p>
        </p:txBody>
      </p:sp>
      <p:sp>
        <p:nvSpPr>
          <p:cNvPr id="4099" name="Содержимое 2"/>
          <p:cNvSpPr>
            <a:spLocks noGrp="1"/>
          </p:cNvSpPr>
          <p:nvPr>
            <p:ph idx="1"/>
          </p:nvPr>
        </p:nvSpPr>
        <p:spPr>
          <a:xfrm>
            <a:off x="395536" y="5661248"/>
            <a:ext cx="8229600" cy="748680"/>
          </a:xfrm>
        </p:spPr>
        <p:txBody>
          <a:bodyPr/>
          <a:lstStyle/>
          <a:p>
            <a:pPr marL="0" indent="0" algn="ctr">
              <a:buNone/>
            </a:pPr>
            <a:r>
              <a:rPr lang="ru-RU" altLang="ru-RU" sz="1800" dirty="0" smtClean="0"/>
              <a:t>Приклеиваем на верхнюю часть крышки круг из цветного картона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BD1252-C4E7-4E9C-9C16-61EB3DC309EB}" type="slidenum">
              <a:rPr lang="ru-RU"/>
              <a:pPr>
                <a:defRPr/>
              </a:pPr>
              <a:t>5</a:t>
            </a:fld>
            <a:endParaRPr lang="ru-RU"/>
          </a:p>
        </p:txBody>
      </p:sp>
      <p:pic>
        <p:nvPicPr>
          <p:cNvPr id="7" name="Рисунок 6" descr="D:\Desktop\Проекты на конкурс\подарок девочкам\DSCN4679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44008" y="2780928"/>
            <a:ext cx="3688080" cy="2783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:\Desktop\Проекты на конкурс\подарок девочкам\DSCN467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38280" y="2526684"/>
            <a:ext cx="3661712" cy="25585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Содержимое 2"/>
          <p:cNvSpPr txBox="1">
            <a:spLocks/>
          </p:cNvSpPr>
          <p:nvPr/>
        </p:nvSpPr>
        <p:spPr bwMode="auto">
          <a:xfrm>
            <a:off x="529208" y="1556792"/>
            <a:ext cx="8229600" cy="748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ru-RU" altLang="ru-RU" sz="1800" dirty="0" smtClean="0"/>
              <a:t>Если коробочка не глубокая, то можно увеличить высоту, </a:t>
            </a:r>
          </a:p>
          <a:p>
            <a:pPr marL="0" indent="0" algn="ctr">
              <a:buFont typeface="Arial" charset="0"/>
              <a:buNone/>
            </a:pPr>
            <a:r>
              <a:rPr lang="ru-RU" altLang="ru-RU" sz="1800" dirty="0" smtClean="0"/>
              <a:t>подклеив внутри полоски картона в цвет отделки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Изготовим поля шляпки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1864" y="1268760"/>
            <a:ext cx="8229600" cy="820688"/>
          </a:xfrm>
        </p:spPr>
        <p:txBody>
          <a:bodyPr/>
          <a:lstStyle/>
          <a:p>
            <a:pPr>
              <a:buAutoNum type="arabicPeriod"/>
            </a:pPr>
            <a:r>
              <a:rPr lang="ru-RU" sz="1800" dirty="0" smtClean="0"/>
              <a:t>К картонной заготовке снизу приклеиваем белый (или цветной) картон.</a:t>
            </a:r>
          </a:p>
          <a:p>
            <a:pPr>
              <a:buAutoNum type="arabicPeriod"/>
            </a:pPr>
            <a:r>
              <a:rPr lang="ru-RU" sz="1800" dirty="0" smtClean="0"/>
              <a:t>Сверху приклеиваем отделку из цветного картона.</a:t>
            </a:r>
            <a:endParaRPr lang="ru-RU" sz="18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D7EA-0A06-40DE-96D7-DC3F81D6FA5F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  <p:pic>
        <p:nvPicPr>
          <p:cNvPr id="7" name="Рисунок 6" descr="D:\Desktop\Проекты на конкурс\подарок девочкам\DSCN46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4032448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6" descr="D:\Desktop\Проекты на конкурс\подарок девочкам\DSCN4680.JP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04864"/>
            <a:ext cx="374441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Объект 2"/>
          <p:cNvSpPr txBox="1">
            <a:spLocks/>
          </p:cNvSpPr>
          <p:nvPr/>
        </p:nvSpPr>
        <p:spPr bwMode="auto">
          <a:xfrm>
            <a:off x="398512" y="5445224"/>
            <a:ext cx="8229600" cy="820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sz="1800" dirty="0" smtClean="0"/>
              <a:t>3. Приклеим на поля  круглую коробочку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8980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Оформляем поля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D7EA-0A06-40DE-96D7-DC3F81D6FA5F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pic>
        <p:nvPicPr>
          <p:cNvPr id="7" name="Рисунок 6" descr="D:\Desktop\Проекты на конкурс\подарок девочкам\DSCN46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928" y="3501008"/>
            <a:ext cx="3390488" cy="2762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 Николаевна\AppData\Local\Microsoft\Windows\INetCache\Content.Word\DSCN471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01008"/>
            <a:ext cx="3888432" cy="276203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115616" y="1205864"/>
            <a:ext cx="76328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Обведем выкройку полей на лист белой бумаги и вырежем кольцо.</a:t>
            </a:r>
          </a:p>
          <a:p>
            <a:pPr marL="342900" indent="-342900">
              <a:buAutoNum type="arabicPeriod"/>
            </a:pPr>
            <a:r>
              <a:rPr lang="ru-RU" dirty="0" smtClean="0"/>
              <a:t>Согнём выкройку несколько раз пополам и разметим места для высечки узора.</a:t>
            </a:r>
          </a:p>
          <a:p>
            <a:pPr marL="342900" indent="-342900">
              <a:buAutoNum type="arabicPeriod"/>
            </a:pPr>
            <a:r>
              <a:rPr lang="ru-RU" dirty="0" smtClean="0"/>
              <a:t>Используя угловой дырокол высечем по краю кольца узор.</a:t>
            </a:r>
          </a:p>
          <a:p>
            <a:pPr marL="342900" indent="-342900">
              <a:buAutoNum type="arabicPeriod"/>
            </a:pPr>
            <a:r>
              <a:rPr lang="ru-RU" dirty="0" smtClean="0"/>
              <a:t>Приклеим готовую отделку на поля шляпки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604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0072"/>
            <a:ext cx="8229600" cy="864096"/>
          </a:xfrm>
        </p:spPr>
        <p:txBody>
          <a:bodyPr/>
          <a:lstStyle/>
          <a:p>
            <a:r>
              <a:rPr lang="ru-RU" dirty="0" smtClean="0"/>
              <a:t>Изготовление цветов и бабочек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D7EA-0A06-40DE-96D7-DC3F81D6FA5F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pic>
        <p:nvPicPr>
          <p:cNvPr id="7" name="Рисунок 6" descr="C:\Users\Елена Николаевна\AppData\Local\Microsoft\Windows\INetCache\Content.Word\DSCN471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3035"/>
            <a:ext cx="2124236" cy="1513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 Николаевна\AppData\Local\Microsoft\Windows\INetCache\Content.Word\DSCN472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5400000">
            <a:off x="840192" y="3093060"/>
            <a:ext cx="1996440" cy="208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Users\Елена Николаевна\AppData\Local\Microsoft\Windows\INetCache\Content.Word\DSCN4718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623559" y="4460240"/>
            <a:ext cx="2225041" cy="21094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348055" y="5229200"/>
            <a:ext cx="42484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Используя дырокол высечем бабочку.</a:t>
            </a:r>
          </a:p>
          <a:p>
            <a:r>
              <a:rPr lang="ru-RU" dirty="0" smtClean="0"/>
              <a:t>Если </a:t>
            </a:r>
            <a:r>
              <a:rPr lang="ru-RU" dirty="0"/>
              <a:t>д</a:t>
            </a:r>
            <a:r>
              <a:rPr lang="ru-RU" dirty="0" smtClean="0"/>
              <a:t>ырокола нет, можно вырезать про трафарету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03848" y="1556792"/>
            <a:ext cx="525658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Используя дыроколы высечем на каждый цветок по 2 венчика, серединку и 1-2 листка.</a:t>
            </a:r>
          </a:p>
          <a:p>
            <a:r>
              <a:rPr lang="ru-RU" dirty="0" smtClean="0"/>
              <a:t>2. Склеим венчики за середину, смещая лепестки.</a:t>
            </a:r>
          </a:p>
          <a:p>
            <a:r>
              <a:rPr lang="ru-RU" dirty="0" smtClean="0"/>
              <a:t>3. Вклеим серединку и поднимем лепестки верхнего венчика вверх.</a:t>
            </a:r>
          </a:p>
          <a:p>
            <a:r>
              <a:rPr lang="ru-RU" dirty="0" smtClean="0"/>
              <a:t>4. Лепесткам придать объем согнув их пополам и перегнув несколько раз сделать прожилки.</a:t>
            </a:r>
          </a:p>
          <a:p>
            <a:r>
              <a:rPr lang="ru-RU" dirty="0" smtClean="0"/>
              <a:t>5. Готовые лепестки приклеить к цветку</a:t>
            </a:r>
          </a:p>
        </p:txBody>
      </p:sp>
    </p:spTree>
    <p:extLst>
      <p:ext uri="{BB962C8B-B14F-4D97-AF65-F5344CB8AC3E}">
        <p14:creationId xmlns:p14="http://schemas.microsoft.com/office/powerpoint/2010/main" val="285270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9080" y="418654"/>
            <a:ext cx="8229600" cy="922114"/>
          </a:xfrm>
        </p:spPr>
        <p:txBody>
          <a:bodyPr/>
          <a:lstStyle/>
          <a:p>
            <a:r>
              <a:rPr lang="ru-RU" dirty="0" smtClean="0"/>
              <a:t>Подготовка отделки края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39D7EA-0A06-40DE-96D7-DC3F81D6FA5F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  <p:pic>
        <p:nvPicPr>
          <p:cNvPr id="7" name="Рисунок 6" descr="D:\Desktop\Проекты на конкурс\подарок девочкам\DSCN4683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453880" y="2708920"/>
            <a:ext cx="2758440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Елена Николаевна\AppData\Local\Microsoft\Windows\INetCache\Content.Word\DSCN471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403648" y="2708920"/>
            <a:ext cx="2827260" cy="316835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043608" y="1340768"/>
            <a:ext cx="676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 Используя краевой дырокол высечем </a:t>
            </a:r>
            <a:r>
              <a:rPr lang="ru-RU" dirty="0"/>
              <a:t>ф</a:t>
            </a:r>
            <a:r>
              <a:rPr lang="ru-RU" dirty="0" smtClean="0"/>
              <a:t>естоны по краю цветного листа </a:t>
            </a:r>
          </a:p>
          <a:p>
            <a:r>
              <a:rPr lang="ru-RU" dirty="0" smtClean="0"/>
              <a:t>2. Отрежем отделку двух размеров: 1,5 см для отделки крышки и 2,0 см для отделки нижней части коробочки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191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аздник классический">
  <a:themeElements>
    <a:clrScheme name="Другая 46">
      <a:dk1>
        <a:srgbClr val="76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Праздник классический</Template>
  <TotalTime>97</TotalTime>
  <Words>403</Words>
  <Application>Microsoft Office PowerPoint</Application>
  <PresentationFormat>Экран (4:3)</PresentationFormat>
  <Paragraphs>64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Праздник классический</vt:lpstr>
      <vt:lpstr>Мастер – класс «Подарок для девочек  на 8 Марта»</vt:lpstr>
      <vt:lpstr>Коробочка для конфет «Шляпка»</vt:lpstr>
      <vt:lpstr>Инструменты и материалы</vt:lpstr>
      <vt:lpstr>Готовим выкройки</vt:lpstr>
      <vt:lpstr>Оформляем крышку</vt:lpstr>
      <vt:lpstr>Изготовим поля шляпки</vt:lpstr>
      <vt:lpstr>Оформляем поля</vt:lpstr>
      <vt:lpstr>Изготовление цветов и бабочек</vt:lpstr>
      <vt:lpstr>Подготовка отделки края</vt:lpstr>
      <vt:lpstr>Оформим крышку коробочки</vt:lpstr>
      <vt:lpstr>Изготовим бантик</vt:lpstr>
      <vt:lpstr>Украшаем коробочку цветами</vt:lpstr>
      <vt:lpstr>Порадуем девочек  отличным подарком!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«Подарок для девочек  на 8 Марта»</dc:title>
  <dc:creator>RePack by Diakov</dc:creator>
  <dc:description>http://aida.ucoz.ru</dc:description>
  <cp:lastModifiedBy>RePack by Diakov</cp:lastModifiedBy>
  <cp:revision>12</cp:revision>
  <dcterms:created xsi:type="dcterms:W3CDTF">2018-03-01T09:59:40Z</dcterms:created>
  <dcterms:modified xsi:type="dcterms:W3CDTF">2018-03-04T10:37:17Z</dcterms:modified>
  <cp:category>шаблоны к Powerpoint</cp:category>
</cp:coreProperties>
</file>