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tas\Desktop\IMG_20161203_12345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7080" y="0"/>
            <a:ext cx="97210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Stas</cp:lastModifiedBy>
  <cp:revision>1</cp:revision>
  <dcterms:created xsi:type="dcterms:W3CDTF">2018-03-17T16:11:44Z</dcterms:created>
  <dcterms:modified xsi:type="dcterms:W3CDTF">2018-03-17T16:18:47Z</dcterms:modified>
</cp:coreProperties>
</file>