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C184-AE90-47C4-936C-F4C72324069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6D34-3EF9-4DE5-8C07-FD933B330D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«Город. Облик русского города»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Адмиралтейство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Оформили альбом на тему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Непосредственно-образовательная деятельность по образовательной области</a:t>
            </a:r>
            <a:r>
              <a:rPr lang="ru-RU" baseline="0" dirty="0" smtClean="0"/>
              <a:t>  « Познавательное развитие»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Тема « Город-музей»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 совместная работа детей и родителей)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D34-3EF9-4DE5-8C07-FD933B330DB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D295CC-AC23-437D-B5D9-FE66A5569CD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4A87F-3C61-4D1A-BA27-4CAC53B11D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429132"/>
            <a:ext cx="7851648" cy="114300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ГОРОД  НА НЕВЕ</a:t>
            </a:r>
            <a:endParaRPr lang="ru-RU" sz="7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Картинки по запросу картинки санкт-петербур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артинки санкт-петербург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85926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3428992" y="5948776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Выполнили: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Бусалаева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Т.Н.,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5972188" cy="64291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 Город-музей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лексей\Desktop\фото с телефона\20180212_17005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ксей\Desktop\фото с телефона\20180212_1609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0108"/>
            <a:ext cx="33613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лексей\Desktop\фото с телефона\20180212_1615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929066"/>
            <a:ext cx="3000396" cy="19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лексей\Desktop\фото с телефона\20180212_1617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857628"/>
            <a:ext cx="35221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4480" y="3286124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Знакомство с достопримечательностями города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258072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 Самый любимый город 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лексей\Desktop\фото с телефона\20180212_1622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Алексей\Desktop\фото с телефона\20180212_16380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36874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лексей\Desktop\фото с телефона\20180212_162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14818"/>
            <a:ext cx="3508698" cy="196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лексей\Desktop\фото с телефона\20180209_0944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143380"/>
            <a:ext cx="3429024" cy="20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3500437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развитию речи. Составление рассказа по рисунку         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«Мой город - Санкт-Петербург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« Мой город Санкт-Петербург»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лексей\Desktop\фото с телефона\IMG_01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65722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1214422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совместная работа детей и родителей)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85794"/>
            <a:ext cx="6829444" cy="653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книг о Санкт-Петербурге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03" r="19232"/>
          <a:stretch>
            <a:fillRect/>
          </a:stretch>
        </p:blipFill>
        <p:spPr bwMode="auto">
          <a:xfrm>
            <a:off x="2357422" y="1643050"/>
            <a:ext cx="4000528" cy="47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71612"/>
            <a:ext cx="6715172" cy="171451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СПАСИБО ЗА ВНИМАНИЕ!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358246" cy="538925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Воспитание любви к родному городу и бережного отношения к традициям и культурному наследию Санкт-Петербурга.</a:t>
            </a:r>
          </a:p>
          <a:p>
            <a:pPr lvl="1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Формировать представления детей о специфике города, как среде обитания.</a:t>
            </a:r>
          </a:p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Расширить и углубить представления детей об истории и культуре Санкт-Петербурга, о его символике.</a:t>
            </a:r>
          </a:p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Формировать понятие « Город-герой», « Город-музей».</a:t>
            </a:r>
          </a:p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4.Формировать нравственно-эстетические нормы поведения.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5000660" cy="78581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детей. Конструирование из строительного материала на тему « Строим город»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лексей\Desktop\фото с телефона\20180201_165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лексей\Desktop\фото с телефона\20180201_1701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214686"/>
            <a:ext cx="3007360" cy="19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лексей\Desktop\фото с телефона\20180201_1708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14941" y="1571613"/>
            <a:ext cx="321471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лексей\Desktop\фото с телефона\20180202_0827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500570"/>
            <a:ext cx="33804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042" y="357166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«Город. Облик русского города»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5972188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 Рождение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omick Petra I-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6143644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   Петра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етний дворец в Летнем саду с Фонтанки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71942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43240" y="6143644"/>
            <a:ext cx="257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Летний Дворец Петра!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охожее изображение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500174"/>
            <a:ext cx="2383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троительство петербург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428736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5428" y="1285860"/>
            <a:ext cx="3008572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Admiralty SP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143380"/>
            <a:ext cx="258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00760" y="3286124"/>
            <a:ext cx="300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Петропавловская крепость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3429000"/>
            <a:ext cx="1595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Заячий остров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6072206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Адмиралтейство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829444" cy="5715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Тема:«Петр1-основатель Санкт-Петербурга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етр I в детств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петр 1 в детстве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357562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петр 1 в детстве фот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143380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ekreti-mira.ru/wp-content/uploads/2013/11/Peter-as-chil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571744"/>
            <a:ext cx="17687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петр 1 в детстве фото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786322"/>
            <a:ext cx="17144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лексей\AppData\Local\Microsoft\Windows\INetCache\Content.Word\IMG_0124.jpg"/>
          <p:cNvPicPr/>
          <p:nvPr/>
        </p:nvPicPr>
        <p:blipFill>
          <a:blip r:embed="rId8" cstate="print"/>
          <a:srcRect t="5001"/>
          <a:stretch>
            <a:fillRect/>
          </a:stretch>
        </p:blipFill>
        <p:spPr bwMode="auto">
          <a:xfrm rot="5400000">
            <a:off x="-107189" y="1250141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9"/>
            <a:ext cx="6043626" cy="5715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  кораблей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петр 1 в детстве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30003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Похожее изображени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357586" cy="255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71942"/>
            <a:ext cx="3357586" cy="220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72386" cy="5000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Памятники Петру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Санкт –Петербурге.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и по запросу фото петр 1 памятные места в санкт-петербург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1891163" cy="242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фото петр 1 памятные места в санкт-петербург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28736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етр I -XXI ве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357298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ще один памятник Петру I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000504"/>
            <a:ext cx="2130741" cy="2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осковая скульптура Петра I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86256"/>
            <a:ext cx="24421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729402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 Символика Санкт-Петербурга»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Алексей\Desktop\фото с телефона\20180207_16233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лексей\AppData\Local\Microsoft\Windows\INetCache\Content.Word\20180212_16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3643338" cy="274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35782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Непосредственно-образовательная деятельность по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образовательной области  « Познавательное развитие»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043758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« Санкт-Петербург-город-герой</a:t>
            </a:r>
            <a:r>
              <a:rPr lang="ru-RU" sz="2700" dirty="0" smtClean="0">
                <a:solidFill>
                  <a:srgbClr val="002060"/>
                </a:solidFill>
              </a:rPr>
              <a:t>»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Алексей\Desktop\фото с телефона\20180212_1604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000504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лексей\Desktop\фото с телефона\20180212_160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00504"/>
            <a:ext cx="32147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s://mail.yandex.ru/message_part/IMG-20180212-WA0002_resized.jpg?_uid=336128110&amp;name=IMG-20180212-WA0002_resized.jpg&amp;hid=1.2&amp;ids=16494433635244527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mail.yandex.ru/message_part/IMG-20180212-WA0002_resized.jpg?_uid=336128110&amp;name=IMG-20180212-WA0002_resized.jpg&amp;hid=1.2&amp;ids=16494433635244527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Алексей\Downloads\IMG-20180212-WA0002_resized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142984"/>
            <a:ext cx="2286016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лексей\Desktop\фото с телефона\20180205_1408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214422"/>
            <a:ext cx="2951904" cy="16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5" y="3500438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Презентация « Блокадный Ленинград»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857892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Заучивание стихотворений о блокадном Ленинграде.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3000372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Аппликация « В память о блокаде»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775</TotalTime>
  <Words>259</Words>
  <Application>Microsoft Office PowerPoint</Application>
  <PresentationFormat>Экран (4:3)</PresentationFormat>
  <Paragraphs>52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ГОРОД  НА НЕВЕ</vt:lpstr>
      <vt:lpstr>Слайд 2</vt:lpstr>
      <vt:lpstr>Самостоятельная деятельность детей. Конструирование из строительного материала на тему « Строим город»</vt:lpstr>
      <vt:lpstr>Тема « Рождение  города»</vt:lpstr>
      <vt:lpstr>  Тема:«Петр1-основатель Санкт-Петербурга</vt:lpstr>
      <vt:lpstr>Строительство   кораблей.</vt:lpstr>
      <vt:lpstr>Памятники Петру I в Санкт –Петербурге.</vt:lpstr>
      <vt:lpstr>Тема « Символика Санкт-Петербурга»</vt:lpstr>
      <vt:lpstr> Тема « Санкт-Петербург-город-герой»</vt:lpstr>
      <vt:lpstr>Тема « Город-музей»</vt:lpstr>
      <vt:lpstr>         Тема « Самый любимый город »</vt:lpstr>
      <vt:lpstr>                Выставка « Мой город Санкт-Петербург»</vt:lpstr>
      <vt:lpstr>Выставка книг о Санкт-Петербурге</vt:lpstr>
      <vt:lpstr>  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77</cp:revision>
  <dcterms:created xsi:type="dcterms:W3CDTF">2018-02-11T11:12:28Z</dcterms:created>
  <dcterms:modified xsi:type="dcterms:W3CDTF">2018-03-21T09:22:28Z</dcterms:modified>
</cp:coreProperties>
</file>