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5" r:id="rId4"/>
    <p:sldId id="261" r:id="rId5"/>
    <p:sldId id="263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будущая профессия- повар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34373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Презентацию подготовила ученица 9 класса: </a:t>
            </a:r>
            <a:r>
              <a:rPr lang="ru-RU" dirty="0" err="1" smtClean="0"/>
              <a:t>Гусарова</a:t>
            </a:r>
            <a:r>
              <a:rPr lang="ru-RU" dirty="0" smtClean="0"/>
              <a:t> Алёна.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с. Зиянчурино 2018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642918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ГКОУ </a:t>
            </a:r>
            <a:r>
              <a:rPr lang="ru-RU" dirty="0" smtClean="0"/>
              <a:t>«</a:t>
            </a:r>
            <a:r>
              <a:rPr lang="ru-RU" dirty="0" smtClean="0"/>
              <a:t>Специальная коррекционная школа-интернат </a:t>
            </a:r>
            <a:r>
              <a:rPr lang="ru-RU" dirty="0" smtClean="0"/>
              <a:t> </a:t>
            </a:r>
            <a:r>
              <a:rPr lang="ru-RU" dirty="0" smtClean="0"/>
              <a:t>для детей-сирот и детей, оставшихся без попечения родителей</a:t>
            </a:r>
            <a:r>
              <a:rPr lang="ru-RU" dirty="0" smtClean="0"/>
              <a:t>» </a:t>
            </a:r>
            <a:r>
              <a:rPr lang="ru-RU" dirty="0" smtClean="0"/>
              <a:t>с. Зиянчурино </a:t>
            </a:r>
            <a:r>
              <a:rPr lang="ru-RU" dirty="0" err="1" smtClean="0"/>
              <a:t>Кувандыкского</a:t>
            </a:r>
            <a:r>
              <a:rPr lang="ru-RU" dirty="0" smtClean="0"/>
              <a:t> городского округа Оренбургской области.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54292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нашей школе - интернате  с 5 по 9 класс ведётся предмет СБО - социально-бытовая ориентировка. Это специальные занятия для подготовки детей к самостоятельной жизни. Один из самых интересных и нужных разделов, изучаемых на уроках –  «Питание». Мы знакомимся с профессией «Повар», разнообразными блюдами и способами их приготовления, культурой поведения за столом.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8992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этого у нас есть специальный, оборудованный кабинет (газовая плита, электрический чайник,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мультиварка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тостер,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микроволновка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блендер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т. д.) .На уроках занимаются как мальчики, так и девочки.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СБО ФОТО\CIMG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429024" cy="4500594"/>
          </a:xfrm>
          <a:prstGeom prst="rect">
            <a:avLst/>
          </a:prstGeom>
          <a:noFill/>
        </p:spPr>
      </p:pic>
      <p:pic>
        <p:nvPicPr>
          <p:cNvPr id="13" name="Рисунок 12" descr="C:\Users\User\Desktop\СБО ФОТО\CIMG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643050"/>
            <a:ext cx="5000660" cy="45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899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5 классе мы учимся готовить бутерброды, салаты,  яичницу, омлет, винегрет, заваривать чай.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5 класс Салат Здоровье и винегрет\image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786214" cy="4643470"/>
          </a:xfrm>
          <a:prstGeom prst="rect">
            <a:avLst/>
          </a:prstGeom>
          <a:noFill/>
        </p:spPr>
      </p:pic>
      <p:pic>
        <p:nvPicPr>
          <p:cNvPr id="3074" name="Picture 2" descr="C:\Users\User\Desktop\Фото 5 класс Салат Здоровье и винегрет\image (5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378621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899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6 классе мы учимся отваривать макароны, готовить каши на молоке и воде, готовить картофельное пюре, блюда из молочных продуктов.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СБО ФОТО\CIMG0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35163"/>
            <a:ext cx="4143403" cy="4389437"/>
          </a:xfrm>
          <a:prstGeom prst="rect">
            <a:avLst/>
          </a:prstGeom>
          <a:noFill/>
        </p:spPr>
      </p:pic>
      <p:pic>
        <p:nvPicPr>
          <p:cNvPr id="13" name="Рисунок 12" descr="C:\Users\User\Desktop\СБО ФОТО\CIMG02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1" y="1857364"/>
            <a:ext cx="450059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7 классе мы учимся готовить щи из свежей капусты с фрикадельками, котлеты,  компот, кисель, закуски (канапе).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07196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500694" y="2285992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19" name="Рисунок 18" descr="C:\Users\User\Desktop\CIMG02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1785926"/>
            <a:ext cx="42148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8 классе мы учимся готовить суп-лапшу, самостоятельно раскатывать тесто, печь блины, пирожки с картошкой, варить варенье из яблок.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CIMG01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35163"/>
            <a:ext cx="34290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СБО фото с телефона\55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928802"/>
            <a:ext cx="4071966" cy="43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92880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9 классе мы учимся готовить блюдо диетического питания - гречневую кашу, манную кашу - для детей ясельного возраста, национальное блюдо - плов, блюда праздничного стола -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манты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салаты: «Оливье», «Сельдь под шубой».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СБО ФОТО\Фото сбо Манты\image (6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85992"/>
            <a:ext cx="42862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СБО ФОТО\CIMG0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214554"/>
            <a:ext cx="392908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Я уже многое умею готовить и по окончании школы выберу эту профессию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700092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288</Words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Моя будущая профессия- повар</vt:lpstr>
      <vt:lpstr>В нашей школе - интернате  с 5 по 9 класс ведётся предмет СБО - социально-бытовая ориентировка. Это специальные занятия для подготовки детей к самостоятельной жизни. Один из самых интересных и нужных разделов, изучаемых на уроках –  «Питание». Мы знакомимся с профессией «Повар», разнообразными блюдами и способами их приготовления, культурой поведения за столом.</vt:lpstr>
      <vt:lpstr>Для этого у нас есть специальный, оборудованный кабинет (газовая плита, электрический чайник, мультиварка, тостер, микроволновка, блендер и т. д.) .На уроках занимаются как мальчики, так и девочки.</vt:lpstr>
      <vt:lpstr>В 5 классе мы учимся готовить бутерброды, салаты,  яичницу, омлет, винегрет, заваривать чай.</vt:lpstr>
      <vt:lpstr>В 6 классе мы учимся отваривать макароны, готовить каши на молоке и воде, готовить картофельное пюре, блюда из молочных продуктов.</vt:lpstr>
      <vt:lpstr>В 7 классе мы учимся готовить щи из свежей капусты с фрикадельками, котлеты,  компот, кисель, закуски (канапе).</vt:lpstr>
      <vt:lpstr>В 8 классе мы учимся готовить суп-лапшу, самостоятельно раскатывать тесто, печь блины, пирожки с картошкой, варить варенье из яблок.</vt:lpstr>
      <vt:lpstr>В 9 классе мы учимся готовить блюдо диетического питания - гречневую кашу, манную кашу - для детей ясельного возраста, национальное блюдо - плов, блюда праздничного стола - манты,  салаты: «Оливье», «Сельдь под шубой».</vt:lpstr>
      <vt:lpstr>     Я уже многое умею готовить и по окончании школы выберу эту профессию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2018-03-23T07:42:59Z</dcterms:created>
  <dcterms:modified xsi:type="dcterms:W3CDTF">2018-03-23T10:20:20Z</dcterms:modified>
</cp:coreProperties>
</file>