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E8888-0C83-4D79-B3EA-66D66B0CEF66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19F5-89F6-49A3-B8BC-ECC5D31AFB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99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19F5-89F6-49A3-B8BC-ECC5D31AFB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08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B1F34D-FE30-48CB-9247-C80EB95D562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B5486-118C-4AAE-AE01-CAACD845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52545"/>
            <a:ext cx="6552728" cy="1544807"/>
          </a:xfrm>
        </p:spPr>
        <p:txBody>
          <a:bodyPr/>
          <a:lstStyle/>
          <a:p>
            <a:r>
              <a:rPr lang="ru-RU" dirty="0" smtClean="0"/>
              <a:t>Автор – </a:t>
            </a:r>
            <a:r>
              <a:rPr lang="ru-RU" sz="2400" dirty="0" smtClean="0"/>
              <a:t>Крюкова Ольга Константиновна </a:t>
            </a:r>
            <a:r>
              <a:rPr lang="ru-RU" dirty="0" smtClean="0"/>
              <a:t>(педагог дополнительного образования)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059939" cy="3672407"/>
          </a:xfrm>
        </p:spPr>
        <p:txBody>
          <a:bodyPr/>
          <a:lstStyle/>
          <a:p>
            <a:r>
              <a:rPr lang="ru-RU" dirty="0" smtClean="0"/>
              <a:t>Мастер класс по изготовлению объемной игрушки «Курочка-копилка»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780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88640"/>
            <a:ext cx="4320480" cy="6552728"/>
          </a:xfrm>
        </p:spPr>
        <p:txBody>
          <a:bodyPr/>
          <a:lstStyle/>
          <a:p>
            <a:r>
              <a:rPr lang="ru-RU" dirty="0" smtClean="0"/>
              <a:t>13.Формируем круглые глазки и каплевидные сережки.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14.Начинаем лепить </a:t>
            </a:r>
            <a:r>
              <a:rPr lang="ru-RU" dirty="0" err="1" smtClean="0"/>
              <a:t>хвост.Смочив</a:t>
            </a:r>
            <a:r>
              <a:rPr lang="ru-RU" dirty="0" smtClean="0"/>
              <a:t> водой место </a:t>
            </a:r>
            <a:r>
              <a:rPr lang="ru-RU" dirty="0" err="1" smtClean="0"/>
              <a:t>соединения,укрепляем</a:t>
            </a:r>
            <a:r>
              <a:rPr lang="ru-RU" dirty="0" smtClean="0"/>
              <a:t> круглые плоские перышки на половинки </a:t>
            </a:r>
            <a:r>
              <a:rPr lang="ru-RU" dirty="0" err="1" smtClean="0"/>
              <a:t>зубочисток,как</a:t>
            </a:r>
            <a:r>
              <a:rPr lang="ru-RU" dirty="0" smtClean="0"/>
              <a:t> на колышки.</a:t>
            </a:r>
            <a:endParaRPr lang="ru-RU" dirty="0"/>
          </a:p>
        </p:txBody>
      </p:sp>
      <p:pic>
        <p:nvPicPr>
          <p:cNvPr id="9218" name="Picture 2" descr="C:\Users\пк\Desktop\Новая папка\DSCN4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75" y="260648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к\Desktop\Новая папка\DSCN4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79" y="3537365"/>
            <a:ext cx="4031940" cy="30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29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116632"/>
            <a:ext cx="3960440" cy="6552728"/>
          </a:xfrm>
        </p:spPr>
        <p:txBody>
          <a:bodyPr/>
          <a:lstStyle/>
          <a:p>
            <a:r>
              <a:rPr lang="ru-RU" dirty="0" smtClean="0"/>
              <a:t>15.Аналогично формируем второй ряд перышек </a:t>
            </a:r>
            <a:r>
              <a:rPr lang="ru-RU" dirty="0" err="1" smtClean="0"/>
              <a:t>хвоста.Увлажняем</a:t>
            </a:r>
            <a:r>
              <a:rPr lang="ru-RU" dirty="0" smtClean="0"/>
              <a:t> и укрепляем на зубочистках кусочки теста </a:t>
            </a:r>
            <a:r>
              <a:rPr lang="ru-RU" dirty="0" err="1" smtClean="0"/>
              <a:t>плоской,каплевидной</a:t>
            </a:r>
            <a:r>
              <a:rPr lang="ru-RU" dirty="0" smtClean="0"/>
              <a:t> формы.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16.Третий ряд перышек из теста крепится без помощи зубочисток.</a:t>
            </a:r>
            <a:endParaRPr lang="ru-RU" dirty="0"/>
          </a:p>
        </p:txBody>
      </p:sp>
      <p:pic>
        <p:nvPicPr>
          <p:cNvPr id="10242" name="Picture 2" descr="C:\Users\пк\Desktop\Новая папка\DSCN4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2376263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к\Desktop\Новая папка\DSCN4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70" y="3647675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68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16632"/>
            <a:ext cx="4320480" cy="6552728"/>
          </a:xfrm>
        </p:spPr>
        <p:txBody>
          <a:bodyPr/>
          <a:lstStyle/>
          <a:p>
            <a:r>
              <a:rPr lang="ru-RU" dirty="0" smtClean="0"/>
              <a:t>17.По бокам прикрепляем по три яичка ( кусочки теста в форме шара ).Формируем крылья в виде плоских треугольников.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18.Декорируем крылышко с помощью рельефных предметов( у нас это крышечки от фломастеров).</a:t>
            </a:r>
            <a:endParaRPr lang="ru-RU" dirty="0"/>
          </a:p>
        </p:txBody>
      </p:sp>
      <p:pic>
        <p:nvPicPr>
          <p:cNvPr id="11266" name="Picture 2" descr="C:\Users\пк\Desktop\Новая папка\DSCN4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к\Desktop\Новая папка\DSCN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73016"/>
            <a:ext cx="3901844" cy="29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74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16632"/>
            <a:ext cx="4248472" cy="6552728"/>
          </a:xfrm>
        </p:spPr>
        <p:txBody>
          <a:bodyPr/>
          <a:lstStyle/>
          <a:p>
            <a:r>
              <a:rPr lang="ru-RU" dirty="0" smtClean="0"/>
              <a:t>19.Увлажнив , приклеиваем крылья.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20. Лепим бусы.</a:t>
            </a:r>
            <a:endParaRPr lang="ru-RU" dirty="0"/>
          </a:p>
        </p:txBody>
      </p:sp>
      <p:pic>
        <p:nvPicPr>
          <p:cNvPr id="12291" name="Picture 3" descr="C:\Users\пк\Desktop\Новая папка\DSCN4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пк\Desktop\Новая папка\DSCN4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34" y="3501008"/>
            <a:ext cx="3938398" cy="29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706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5148064" y="404664"/>
            <a:ext cx="3744416" cy="6264696"/>
          </a:xfrm>
        </p:spPr>
        <p:txBody>
          <a:bodyPr/>
          <a:lstStyle/>
          <a:p>
            <a:r>
              <a:rPr lang="ru-RU" dirty="0" smtClean="0"/>
              <a:t>21.Украшаем грудку курицы с помощью </a:t>
            </a:r>
            <a:r>
              <a:rPr lang="ru-RU" dirty="0" err="1" smtClean="0"/>
              <a:t>стека.Узор</a:t>
            </a:r>
            <a:r>
              <a:rPr lang="ru-RU" dirty="0" smtClean="0"/>
              <a:t> напоминает перышки.</a:t>
            </a:r>
          </a:p>
          <a:p>
            <a:r>
              <a:rPr lang="ru-RU" dirty="0" smtClean="0"/>
              <a:t>22.Сушим , а затем грунтуем белой гуашью с клеем </a:t>
            </a:r>
            <a:r>
              <a:rPr lang="ru-RU" dirty="0" err="1" smtClean="0"/>
              <a:t>ПВА.Даем</a:t>
            </a:r>
            <a:r>
              <a:rPr lang="ru-RU" dirty="0" smtClean="0"/>
              <a:t> просохнуть .</a:t>
            </a:r>
          </a:p>
          <a:p>
            <a:endParaRPr lang="ru-RU" dirty="0"/>
          </a:p>
          <a:p>
            <a:r>
              <a:rPr lang="ru-RU" dirty="0" smtClean="0"/>
              <a:t>23.Раскрашиваем по своему желанию.</a:t>
            </a:r>
          </a:p>
          <a:p>
            <a:r>
              <a:rPr lang="ru-RU" dirty="0" smtClean="0"/>
              <a:t>24.Сушим.</a:t>
            </a:r>
          </a:p>
          <a:p>
            <a:r>
              <a:rPr lang="ru-RU" dirty="0" smtClean="0"/>
              <a:t>25.Покрываем лаком.</a:t>
            </a:r>
          </a:p>
        </p:txBody>
      </p:sp>
      <p:pic>
        <p:nvPicPr>
          <p:cNvPr id="13315" name="Picture 3" descr="C:\Users\пк\Desktop\Новая папка\DSCN4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55" y="332656"/>
            <a:ext cx="3996821" cy="29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к\Desktop\Новая папка\DSCN4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54" y="3501008"/>
            <a:ext cx="3996822" cy="29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991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Новая папка\DSCN4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275"/>
            <a:ext cx="6912768" cy="47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5576" y="5515166"/>
            <a:ext cx="7488832" cy="9381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218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Новая папка\DSCN4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28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96944" cy="1080120"/>
          </a:xfrm>
        </p:spPr>
        <p:txBody>
          <a:bodyPr/>
          <a:lstStyle/>
          <a:p>
            <a:r>
              <a:rPr lang="ru-RU" dirty="0" smtClean="0"/>
              <a:t>Инструменты и материалы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4427984" y="1484784"/>
            <a:ext cx="4464496" cy="5184576"/>
          </a:xfrm>
        </p:spPr>
        <p:txBody>
          <a:bodyPr/>
          <a:lstStyle/>
          <a:p>
            <a:r>
              <a:rPr lang="ru-RU" dirty="0" smtClean="0"/>
              <a:t>Соленое тесто (мука, соль, вода в пропорции 2:1:1)</a:t>
            </a:r>
          </a:p>
          <a:p>
            <a:r>
              <a:rPr lang="ru-RU" dirty="0" smtClean="0"/>
              <a:t>Набор стеков</a:t>
            </a:r>
          </a:p>
          <a:p>
            <a:r>
              <a:rPr lang="ru-RU" dirty="0" smtClean="0"/>
              <a:t>Гуашь художественная</a:t>
            </a:r>
          </a:p>
          <a:p>
            <a:r>
              <a:rPr lang="ru-RU" dirty="0" smtClean="0"/>
              <a:t>Кисти №5 , №2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Предметы с рельефной поверхностью ( колпачки от </a:t>
            </a:r>
            <a:r>
              <a:rPr lang="ru-RU" dirty="0" err="1" smtClean="0"/>
              <a:t>фломастеров,пуговицы</a:t>
            </a:r>
            <a:r>
              <a:rPr lang="ru-RU" dirty="0" smtClean="0"/>
              <a:t> и т.д.)</a:t>
            </a:r>
          </a:p>
          <a:p>
            <a:r>
              <a:rPr lang="ru-RU" dirty="0" smtClean="0"/>
              <a:t>Лак акриловый глянцевый</a:t>
            </a:r>
          </a:p>
          <a:p>
            <a:r>
              <a:rPr lang="ru-RU" dirty="0" smtClean="0"/>
              <a:t>Пластиковая баночка из под молочных продуктов</a:t>
            </a:r>
          </a:p>
          <a:p>
            <a:endParaRPr lang="ru-RU" dirty="0"/>
          </a:p>
        </p:txBody>
      </p:sp>
      <p:pic>
        <p:nvPicPr>
          <p:cNvPr id="2052" name="Picture 4" descr="C:\Users\пк\Desktop\Новая папка\DSCN4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52" y="1772816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68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332656"/>
            <a:ext cx="3888432" cy="6336704"/>
          </a:xfrm>
        </p:spPr>
        <p:txBody>
          <a:bodyPr/>
          <a:lstStyle/>
          <a:p>
            <a:r>
              <a:rPr lang="ru-RU" dirty="0" smtClean="0"/>
              <a:t>1.Вырезаем круг из </a:t>
            </a:r>
            <a:r>
              <a:rPr lang="ru-RU" dirty="0" err="1" smtClean="0"/>
              <a:t>картона,устанавливаем</a:t>
            </a:r>
            <a:r>
              <a:rPr lang="ru-RU" dirty="0" smtClean="0"/>
              <a:t> пластиковую основу нашей будущей игрушки.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2.Создаем дополнительный объем.</a:t>
            </a:r>
            <a:endParaRPr lang="ru-RU" dirty="0"/>
          </a:p>
        </p:txBody>
      </p:sp>
      <p:pic>
        <p:nvPicPr>
          <p:cNvPr id="3074" name="Picture 2" descr="C:\Users\пк\Desktop\Новая папка\DSCN4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60" y="18864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Новая папка\DSCN4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48" y="3212976"/>
            <a:ext cx="2646248" cy="35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27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116632"/>
            <a:ext cx="4392488" cy="6552728"/>
          </a:xfrm>
        </p:spPr>
        <p:txBody>
          <a:bodyPr/>
          <a:lstStyle/>
          <a:p>
            <a:r>
              <a:rPr lang="ru-RU" dirty="0" smtClean="0"/>
              <a:t>3.Раскатаем пласт теста толщиной примерно 1 см.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4.Накроем пластом теста нашу подготовленную пластиковую заготовку.</a:t>
            </a:r>
            <a:endParaRPr lang="ru-RU" dirty="0"/>
          </a:p>
        </p:txBody>
      </p:sp>
      <p:pic>
        <p:nvPicPr>
          <p:cNvPr id="4098" name="Picture 2" descr="C:\Users\пк\Desktop\Новая папка\DSCN4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769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Новая папка\DSCN4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9813"/>
            <a:ext cx="3785128" cy="28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19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16632"/>
            <a:ext cx="4320480" cy="6624736"/>
          </a:xfrm>
        </p:spPr>
        <p:txBody>
          <a:bodyPr/>
          <a:lstStyle/>
          <a:p>
            <a:r>
              <a:rPr lang="ru-RU" dirty="0" smtClean="0"/>
              <a:t>5. Придаем заготовке форму туловища курочки , обминая тесто руками.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6.Обрезаем излишки теста , убираем в полиэтиленовый пакет.</a:t>
            </a:r>
            <a:endParaRPr lang="ru-RU" dirty="0"/>
          </a:p>
        </p:txBody>
      </p:sp>
      <p:pic>
        <p:nvPicPr>
          <p:cNvPr id="5122" name="Picture 2" descr="C:\Users\пк\Desktop\Новая папка\DSCN4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Новая папка\DSCN4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75922" cy="29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1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88640"/>
            <a:ext cx="4392488" cy="6480720"/>
          </a:xfrm>
        </p:spPr>
        <p:txBody>
          <a:bodyPr/>
          <a:lstStyle/>
          <a:p>
            <a:r>
              <a:rPr lang="ru-RU" dirty="0" smtClean="0"/>
              <a:t>7.Из кусочка теста формируем шею и голову курицы.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8.Обрезав </a:t>
            </a:r>
            <a:r>
              <a:rPr lang="ru-RU" dirty="0" err="1" smtClean="0"/>
              <a:t>излишки,намечаем</a:t>
            </a:r>
            <a:r>
              <a:rPr lang="ru-RU" dirty="0" smtClean="0"/>
              <a:t> место крепления шеи.</a:t>
            </a:r>
            <a:endParaRPr lang="ru-RU" dirty="0"/>
          </a:p>
        </p:txBody>
      </p:sp>
      <p:pic>
        <p:nvPicPr>
          <p:cNvPr id="6146" name="Picture 2" descr="C:\Users\пк\Desktop\Новая папка\DSCN4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89" y="40466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Новая папка\DSCN4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90" y="3573016"/>
            <a:ext cx="3869520" cy="29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24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16632"/>
            <a:ext cx="4392488" cy="6624736"/>
          </a:xfrm>
        </p:spPr>
        <p:txBody>
          <a:bodyPr/>
          <a:lstStyle/>
          <a:p>
            <a:r>
              <a:rPr lang="ru-RU" dirty="0" smtClean="0"/>
              <a:t>9.Смачиваем место соединения </a:t>
            </a:r>
            <a:r>
              <a:rPr lang="ru-RU" dirty="0" err="1" smtClean="0"/>
              <a:t>водой,скалываем</a:t>
            </a:r>
            <a:r>
              <a:rPr lang="ru-RU" dirty="0" smtClean="0"/>
              <a:t> зубочистками.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10.Место соединения туловища и шеи тщательно заглаживаем и еще раз поправляем форму шеи и головы.</a:t>
            </a:r>
          </a:p>
        </p:txBody>
      </p:sp>
      <p:pic>
        <p:nvPicPr>
          <p:cNvPr id="7170" name="Picture 2" descr="C:\Users\пк\Desktop\Новая папка\DSCN4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Новая папка\DSCN4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27" y="3501008"/>
            <a:ext cx="3949341" cy="29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190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16632"/>
            <a:ext cx="4176464" cy="6552728"/>
          </a:xfrm>
        </p:spPr>
        <p:txBody>
          <a:bodyPr/>
          <a:lstStyle/>
          <a:p>
            <a:r>
              <a:rPr lang="ru-RU" dirty="0" smtClean="0"/>
              <a:t>11.Из двух маленьких кусочков теста треугольной формы формируем клюв курочки.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12.Из трех круглых плоских кусочков формируем гребешок.</a:t>
            </a:r>
            <a:endParaRPr lang="ru-RU" dirty="0"/>
          </a:p>
        </p:txBody>
      </p:sp>
      <p:pic>
        <p:nvPicPr>
          <p:cNvPr id="8194" name="Picture 2" descr="C:\Users\пк\Desktop\Новая папка\DSCN4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Desktop\Новая папка\DSCN4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8315"/>
            <a:ext cx="3966696" cy="29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1627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300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Мастер класс по изготовлению объемной игрушки «Курочка-копилка»</vt:lpstr>
      <vt:lpstr>Слайд 2</vt:lpstr>
      <vt:lpstr>Инструменты и материалы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изготовлению объемной игрушки «Курочка-копилка»</dc:title>
  <dc:creator>пк</dc:creator>
  <cp:lastModifiedBy>Admin</cp:lastModifiedBy>
  <cp:revision>17</cp:revision>
  <dcterms:created xsi:type="dcterms:W3CDTF">2014-11-23T14:09:59Z</dcterms:created>
  <dcterms:modified xsi:type="dcterms:W3CDTF">2016-02-10T17:47:30Z</dcterms:modified>
</cp:coreProperties>
</file>